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3" r:id="rId3"/>
    <p:sldId id="257" r:id="rId4"/>
    <p:sldId id="259" r:id="rId5"/>
    <p:sldId id="260" r:id="rId6"/>
    <p:sldId id="267" r:id="rId7"/>
    <p:sldId id="261" r:id="rId8"/>
    <p:sldId id="262" r:id="rId9"/>
    <p:sldId id="264" r:id="rId10"/>
    <p:sldId id="265" r:id="rId11"/>
    <p:sldId id="266" r:id="rId12"/>
    <p:sldId id="268" r:id="rId13"/>
    <p:sldId id="269" r:id="rId14"/>
    <p:sldId id="270" r:id="rId15"/>
    <p:sldId id="271" r:id="rId16"/>
    <p:sldId id="274" r:id="rId17"/>
    <p:sldId id="272" r:id="rId18"/>
    <p:sldId id="273" r:id="rId19"/>
    <p:sldId id="275" r:id="rId20"/>
    <p:sldId id="258"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314" y="-4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95A590-6B6C-439E-83D4-0CAF0FD2CBC8}"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640C3594-1A44-47F9-AEDA-288F9BEDCA36}">
      <dgm:prSet phldrT="[Text]">
        <dgm:style>
          <a:lnRef idx="3">
            <a:schemeClr val="lt1"/>
          </a:lnRef>
          <a:fillRef idx="1">
            <a:schemeClr val="dk1"/>
          </a:fillRef>
          <a:effectRef idx="1">
            <a:schemeClr val="dk1"/>
          </a:effectRef>
          <a:fontRef idx="minor">
            <a:schemeClr val="lt1"/>
          </a:fontRef>
        </dgm:style>
      </dgm:prSet>
      <dgm:spPr>
        <a:ln/>
      </dgm:spPr>
      <dgm:t>
        <a:bodyPr/>
        <a:lstStyle/>
        <a:p>
          <a:r>
            <a:rPr lang="en-US" dirty="0" smtClean="0">
              <a:latin typeface="Andalus" pitchFamily="18" charset="-78"/>
              <a:cs typeface="Andalus" pitchFamily="18" charset="-78"/>
            </a:rPr>
            <a:t>Group Work</a:t>
          </a:r>
          <a:endParaRPr lang="en-US" dirty="0">
            <a:latin typeface="Andalus" pitchFamily="18" charset="-78"/>
            <a:cs typeface="Andalus" pitchFamily="18" charset="-78"/>
          </a:endParaRPr>
        </a:p>
      </dgm:t>
    </dgm:pt>
    <dgm:pt modelId="{8A7723A4-A699-4466-B10D-A0038C96BA18}" type="parTrans" cxnId="{0E77D505-612D-4C96-9C48-1F9FBA63B9BC}">
      <dgm:prSet/>
      <dgm:spPr/>
      <dgm:t>
        <a:bodyPr/>
        <a:lstStyle/>
        <a:p>
          <a:endParaRPr lang="en-US">
            <a:latin typeface="Andalus" pitchFamily="18" charset="-78"/>
            <a:cs typeface="Andalus" pitchFamily="18" charset="-78"/>
          </a:endParaRPr>
        </a:p>
      </dgm:t>
    </dgm:pt>
    <dgm:pt modelId="{F349C677-3B45-4C25-840D-01BCAF7A0281}" type="sibTrans" cxnId="{0E77D505-612D-4C96-9C48-1F9FBA63B9BC}">
      <dgm:prSet/>
      <dgm:spPr>
        <a:solidFill>
          <a:schemeClr val="tx1"/>
        </a:solidFill>
        <a:ln>
          <a:solidFill>
            <a:schemeClr val="tx1"/>
          </a:solidFill>
        </a:ln>
      </dgm:spPr>
      <dgm:t>
        <a:bodyPr/>
        <a:lstStyle/>
        <a:p>
          <a:endParaRPr lang="en-US">
            <a:latin typeface="Andalus" pitchFamily="18" charset="-78"/>
            <a:cs typeface="Andalus" pitchFamily="18" charset="-78"/>
          </a:endParaRPr>
        </a:p>
      </dgm:t>
    </dgm:pt>
    <dgm:pt modelId="{22D559AA-4E8A-4487-84C9-A53A458048A4}">
      <dgm:prSet phldrT="[Text]">
        <dgm:style>
          <a:lnRef idx="3">
            <a:schemeClr val="lt1"/>
          </a:lnRef>
          <a:fillRef idx="1">
            <a:schemeClr val="dk1"/>
          </a:fillRef>
          <a:effectRef idx="1">
            <a:schemeClr val="dk1"/>
          </a:effectRef>
          <a:fontRef idx="minor">
            <a:schemeClr val="lt1"/>
          </a:fontRef>
        </dgm:style>
      </dgm:prSet>
      <dgm:spPr>
        <a:ln/>
      </dgm:spPr>
      <dgm:t>
        <a:bodyPr/>
        <a:lstStyle/>
        <a:p>
          <a:endParaRPr lang="en-US" dirty="0">
            <a:latin typeface="Andalus" pitchFamily="18" charset="-78"/>
            <a:cs typeface="Andalus" pitchFamily="18" charset="-78"/>
          </a:endParaRPr>
        </a:p>
      </dgm:t>
    </dgm:pt>
    <dgm:pt modelId="{AD34A1D4-C94C-45C3-8258-CC9260D52301}" type="parTrans" cxnId="{C2546988-851C-4389-908B-A4EBD51AAF2A}">
      <dgm:prSet/>
      <dgm:spPr/>
      <dgm:t>
        <a:bodyPr/>
        <a:lstStyle/>
        <a:p>
          <a:endParaRPr lang="en-US">
            <a:latin typeface="Andalus" pitchFamily="18" charset="-78"/>
            <a:cs typeface="Andalus" pitchFamily="18" charset="-78"/>
          </a:endParaRPr>
        </a:p>
      </dgm:t>
    </dgm:pt>
    <dgm:pt modelId="{6C7CF8E5-D1A4-4AA5-900C-8B6439D1D3EF}" type="sibTrans" cxnId="{C2546988-851C-4389-908B-A4EBD51AAF2A}">
      <dgm:prSet/>
      <dgm:spPr>
        <a:solidFill>
          <a:schemeClr val="tx1"/>
        </a:solidFill>
      </dgm:spPr>
      <dgm:t>
        <a:bodyPr/>
        <a:lstStyle/>
        <a:p>
          <a:endParaRPr lang="en-US">
            <a:latin typeface="Andalus" pitchFamily="18" charset="-78"/>
            <a:cs typeface="Andalus" pitchFamily="18" charset="-78"/>
          </a:endParaRPr>
        </a:p>
      </dgm:t>
    </dgm:pt>
    <dgm:pt modelId="{F0438AC5-9738-4389-979F-CB246FF6E84C}">
      <dgm:prSet phldrT="[Text]">
        <dgm:style>
          <a:lnRef idx="3">
            <a:schemeClr val="lt1"/>
          </a:lnRef>
          <a:fillRef idx="1">
            <a:schemeClr val="dk1"/>
          </a:fillRef>
          <a:effectRef idx="1">
            <a:schemeClr val="dk1"/>
          </a:effectRef>
          <a:fontRef idx="minor">
            <a:schemeClr val="lt1"/>
          </a:fontRef>
        </dgm:style>
      </dgm:prSet>
      <dgm:spPr>
        <a:ln/>
      </dgm:spPr>
      <dgm:t>
        <a:bodyPr/>
        <a:lstStyle/>
        <a:p>
          <a:endParaRPr lang="en-US" dirty="0">
            <a:latin typeface="Andalus" pitchFamily="18" charset="-78"/>
            <a:cs typeface="Andalus" pitchFamily="18" charset="-78"/>
          </a:endParaRPr>
        </a:p>
      </dgm:t>
    </dgm:pt>
    <dgm:pt modelId="{8AC2404B-279D-444F-987A-71A584D36D46}" type="parTrans" cxnId="{C6AE73E8-6A7F-453C-B6F2-27AF80CD90DD}">
      <dgm:prSet/>
      <dgm:spPr/>
      <dgm:t>
        <a:bodyPr/>
        <a:lstStyle/>
        <a:p>
          <a:endParaRPr lang="en-US">
            <a:latin typeface="Andalus" pitchFamily="18" charset="-78"/>
            <a:cs typeface="Andalus" pitchFamily="18" charset="-78"/>
          </a:endParaRPr>
        </a:p>
      </dgm:t>
    </dgm:pt>
    <dgm:pt modelId="{81F5F7D2-1FFC-463D-9E73-F64578BD534B}" type="sibTrans" cxnId="{C6AE73E8-6A7F-453C-B6F2-27AF80CD90DD}">
      <dgm:prSet/>
      <dgm:spPr>
        <a:solidFill>
          <a:schemeClr val="tx1"/>
        </a:solidFill>
      </dgm:spPr>
      <dgm:t>
        <a:bodyPr/>
        <a:lstStyle/>
        <a:p>
          <a:endParaRPr lang="en-US">
            <a:latin typeface="Andalus" pitchFamily="18" charset="-78"/>
            <a:cs typeface="Andalus" pitchFamily="18" charset="-78"/>
          </a:endParaRPr>
        </a:p>
      </dgm:t>
    </dgm:pt>
    <dgm:pt modelId="{E3B37B93-968A-4E01-A81C-ABFC52003599}">
      <dgm:prSet phldrT="[Text]">
        <dgm:style>
          <a:lnRef idx="3">
            <a:schemeClr val="lt1"/>
          </a:lnRef>
          <a:fillRef idx="1">
            <a:schemeClr val="dk1"/>
          </a:fillRef>
          <a:effectRef idx="1">
            <a:schemeClr val="dk1"/>
          </a:effectRef>
          <a:fontRef idx="minor">
            <a:schemeClr val="lt1"/>
          </a:fontRef>
        </dgm:style>
      </dgm:prSet>
      <dgm:spPr>
        <a:ln/>
      </dgm:spPr>
      <dgm:t>
        <a:bodyPr/>
        <a:lstStyle/>
        <a:p>
          <a:endParaRPr lang="en-US" dirty="0">
            <a:latin typeface="Andalus" pitchFamily="18" charset="-78"/>
            <a:cs typeface="Andalus" pitchFamily="18" charset="-78"/>
          </a:endParaRPr>
        </a:p>
      </dgm:t>
    </dgm:pt>
    <dgm:pt modelId="{0AC2D6F6-02B2-454C-986F-0EE17D083E0F}" type="parTrans" cxnId="{4756CCC8-296B-4597-BB2D-71E9368C44D5}">
      <dgm:prSet/>
      <dgm:spPr/>
      <dgm:t>
        <a:bodyPr/>
        <a:lstStyle/>
        <a:p>
          <a:endParaRPr lang="en-US">
            <a:latin typeface="Andalus" pitchFamily="18" charset="-78"/>
            <a:cs typeface="Andalus" pitchFamily="18" charset="-78"/>
          </a:endParaRPr>
        </a:p>
      </dgm:t>
    </dgm:pt>
    <dgm:pt modelId="{27F70B14-ABFA-4974-8B5E-B741BFA6FA35}" type="sibTrans" cxnId="{4756CCC8-296B-4597-BB2D-71E9368C44D5}">
      <dgm:prSet/>
      <dgm:spPr>
        <a:solidFill>
          <a:schemeClr val="tx1"/>
        </a:solidFill>
      </dgm:spPr>
      <dgm:t>
        <a:bodyPr/>
        <a:lstStyle/>
        <a:p>
          <a:endParaRPr lang="en-US">
            <a:latin typeface="Andalus" pitchFamily="18" charset="-78"/>
            <a:cs typeface="Andalus" pitchFamily="18" charset="-78"/>
          </a:endParaRPr>
        </a:p>
      </dgm:t>
    </dgm:pt>
    <dgm:pt modelId="{E8FFED1F-6103-4E61-A1EC-BA1762018E82}" type="pres">
      <dgm:prSet presAssocID="{2995A590-6B6C-439E-83D4-0CAF0FD2CBC8}" presName="Name0" presStyleCnt="0">
        <dgm:presLayoutVars>
          <dgm:chMax val="1"/>
          <dgm:dir/>
          <dgm:animLvl val="ctr"/>
          <dgm:resizeHandles val="exact"/>
        </dgm:presLayoutVars>
      </dgm:prSet>
      <dgm:spPr/>
      <dgm:t>
        <a:bodyPr/>
        <a:lstStyle/>
        <a:p>
          <a:endParaRPr lang="en-US"/>
        </a:p>
      </dgm:t>
    </dgm:pt>
    <dgm:pt modelId="{FED27E25-956F-4400-9BF2-3553A37E270E}" type="pres">
      <dgm:prSet presAssocID="{640C3594-1A44-47F9-AEDA-288F9BEDCA36}" presName="centerShape" presStyleLbl="node0" presStyleIdx="0" presStyleCnt="1"/>
      <dgm:spPr/>
      <dgm:t>
        <a:bodyPr/>
        <a:lstStyle/>
        <a:p>
          <a:endParaRPr lang="en-US"/>
        </a:p>
      </dgm:t>
    </dgm:pt>
    <dgm:pt modelId="{667D7C72-8D5D-41C5-9EC6-047F95BA28C9}" type="pres">
      <dgm:prSet presAssocID="{22D559AA-4E8A-4487-84C9-A53A458048A4}" presName="node" presStyleLbl="node1" presStyleIdx="0" presStyleCnt="3">
        <dgm:presLayoutVars>
          <dgm:bulletEnabled val="1"/>
        </dgm:presLayoutVars>
      </dgm:prSet>
      <dgm:spPr/>
      <dgm:t>
        <a:bodyPr/>
        <a:lstStyle/>
        <a:p>
          <a:endParaRPr lang="en-US"/>
        </a:p>
      </dgm:t>
    </dgm:pt>
    <dgm:pt modelId="{E9489150-F989-4E38-A38C-38F6A3C01031}" type="pres">
      <dgm:prSet presAssocID="{22D559AA-4E8A-4487-84C9-A53A458048A4}" presName="dummy" presStyleCnt="0"/>
      <dgm:spPr/>
    </dgm:pt>
    <dgm:pt modelId="{D8ECB405-1653-4A07-93A1-03D322A1FC86}" type="pres">
      <dgm:prSet presAssocID="{6C7CF8E5-D1A4-4AA5-900C-8B6439D1D3EF}" presName="sibTrans" presStyleLbl="sibTrans2D1" presStyleIdx="0" presStyleCnt="3"/>
      <dgm:spPr/>
      <dgm:t>
        <a:bodyPr/>
        <a:lstStyle/>
        <a:p>
          <a:endParaRPr lang="en-US"/>
        </a:p>
      </dgm:t>
    </dgm:pt>
    <dgm:pt modelId="{3F23598C-F467-4D6E-86A8-467047D43A8F}" type="pres">
      <dgm:prSet presAssocID="{F0438AC5-9738-4389-979F-CB246FF6E84C}" presName="node" presStyleLbl="node1" presStyleIdx="1" presStyleCnt="3">
        <dgm:presLayoutVars>
          <dgm:bulletEnabled val="1"/>
        </dgm:presLayoutVars>
      </dgm:prSet>
      <dgm:spPr/>
      <dgm:t>
        <a:bodyPr/>
        <a:lstStyle/>
        <a:p>
          <a:endParaRPr lang="en-US"/>
        </a:p>
      </dgm:t>
    </dgm:pt>
    <dgm:pt modelId="{2706A843-80F6-4CEA-A43A-37FC71B1AC12}" type="pres">
      <dgm:prSet presAssocID="{F0438AC5-9738-4389-979F-CB246FF6E84C}" presName="dummy" presStyleCnt="0"/>
      <dgm:spPr/>
    </dgm:pt>
    <dgm:pt modelId="{12EE3C93-B655-4F0F-8014-35111EE7516D}" type="pres">
      <dgm:prSet presAssocID="{81F5F7D2-1FFC-463D-9E73-F64578BD534B}" presName="sibTrans" presStyleLbl="sibTrans2D1" presStyleIdx="1" presStyleCnt="3"/>
      <dgm:spPr/>
      <dgm:t>
        <a:bodyPr/>
        <a:lstStyle/>
        <a:p>
          <a:endParaRPr lang="en-US"/>
        </a:p>
      </dgm:t>
    </dgm:pt>
    <dgm:pt modelId="{3A60DE38-5ACB-454D-8C94-B31F0368E754}" type="pres">
      <dgm:prSet presAssocID="{E3B37B93-968A-4E01-A81C-ABFC52003599}" presName="node" presStyleLbl="node1" presStyleIdx="2" presStyleCnt="3">
        <dgm:presLayoutVars>
          <dgm:bulletEnabled val="1"/>
        </dgm:presLayoutVars>
      </dgm:prSet>
      <dgm:spPr/>
      <dgm:t>
        <a:bodyPr/>
        <a:lstStyle/>
        <a:p>
          <a:endParaRPr lang="en-US"/>
        </a:p>
      </dgm:t>
    </dgm:pt>
    <dgm:pt modelId="{31A94E4E-BC6D-40D3-9EC0-003194A1D593}" type="pres">
      <dgm:prSet presAssocID="{E3B37B93-968A-4E01-A81C-ABFC52003599}" presName="dummy" presStyleCnt="0"/>
      <dgm:spPr/>
    </dgm:pt>
    <dgm:pt modelId="{0B1AE247-1264-4CE1-A950-54C8098B35C2}" type="pres">
      <dgm:prSet presAssocID="{27F70B14-ABFA-4974-8B5E-B741BFA6FA35}" presName="sibTrans" presStyleLbl="sibTrans2D1" presStyleIdx="2" presStyleCnt="3"/>
      <dgm:spPr/>
      <dgm:t>
        <a:bodyPr/>
        <a:lstStyle/>
        <a:p>
          <a:endParaRPr lang="en-US"/>
        </a:p>
      </dgm:t>
    </dgm:pt>
  </dgm:ptLst>
  <dgm:cxnLst>
    <dgm:cxn modelId="{FFDCBB1D-04A8-439C-BF13-51EC6B472BE5}" type="presOf" srcId="{81F5F7D2-1FFC-463D-9E73-F64578BD534B}" destId="{12EE3C93-B655-4F0F-8014-35111EE7516D}" srcOrd="0" destOrd="0" presId="urn:microsoft.com/office/officeart/2005/8/layout/radial6"/>
    <dgm:cxn modelId="{C2546988-851C-4389-908B-A4EBD51AAF2A}" srcId="{640C3594-1A44-47F9-AEDA-288F9BEDCA36}" destId="{22D559AA-4E8A-4487-84C9-A53A458048A4}" srcOrd="0" destOrd="0" parTransId="{AD34A1D4-C94C-45C3-8258-CC9260D52301}" sibTransId="{6C7CF8E5-D1A4-4AA5-900C-8B6439D1D3EF}"/>
    <dgm:cxn modelId="{AB15CC3F-F1F8-4EE7-B5F6-407E60E5683D}" type="presOf" srcId="{6C7CF8E5-D1A4-4AA5-900C-8B6439D1D3EF}" destId="{D8ECB405-1653-4A07-93A1-03D322A1FC86}" srcOrd="0" destOrd="0" presId="urn:microsoft.com/office/officeart/2005/8/layout/radial6"/>
    <dgm:cxn modelId="{FEA9BEC1-DA1F-4564-9C52-B1233FB72FDB}" type="presOf" srcId="{22D559AA-4E8A-4487-84C9-A53A458048A4}" destId="{667D7C72-8D5D-41C5-9EC6-047F95BA28C9}" srcOrd="0" destOrd="0" presId="urn:microsoft.com/office/officeart/2005/8/layout/radial6"/>
    <dgm:cxn modelId="{C6AE73E8-6A7F-453C-B6F2-27AF80CD90DD}" srcId="{640C3594-1A44-47F9-AEDA-288F9BEDCA36}" destId="{F0438AC5-9738-4389-979F-CB246FF6E84C}" srcOrd="1" destOrd="0" parTransId="{8AC2404B-279D-444F-987A-71A584D36D46}" sibTransId="{81F5F7D2-1FFC-463D-9E73-F64578BD534B}"/>
    <dgm:cxn modelId="{F8244399-B3DD-4E17-9614-3E1ABAFA0F7B}" type="presOf" srcId="{2995A590-6B6C-439E-83D4-0CAF0FD2CBC8}" destId="{E8FFED1F-6103-4E61-A1EC-BA1762018E82}" srcOrd="0" destOrd="0" presId="urn:microsoft.com/office/officeart/2005/8/layout/radial6"/>
    <dgm:cxn modelId="{0E77D505-612D-4C96-9C48-1F9FBA63B9BC}" srcId="{2995A590-6B6C-439E-83D4-0CAF0FD2CBC8}" destId="{640C3594-1A44-47F9-AEDA-288F9BEDCA36}" srcOrd="0" destOrd="0" parTransId="{8A7723A4-A699-4466-B10D-A0038C96BA18}" sibTransId="{F349C677-3B45-4C25-840D-01BCAF7A0281}"/>
    <dgm:cxn modelId="{CC92838D-087E-4FD3-8BD3-B33A3EDFF4D7}" type="presOf" srcId="{F0438AC5-9738-4389-979F-CB246FF6E84C}" destId="{3F23598C-F467-4D6E-86A8-467047D43A8F}" srcOrd="0" destOrd="0" presId="urn:microsoft.com/office/officeart/2005/8/layout/radial6"/>
    <dgm:cxn modelId="{4BC0582C-C2F0-4521-8719-4E96A9BA6068}" type="presOf" srcId="{640C3594-1A44-47F9-AEDA-288F9BEDCA36}" destId="{FED27E25-956F-4400-9BF2-3553A37E270E}" srcOrd="0" destOrd="0" presId="urn:microsoft.com/office/officeart/2005/8/layout/radial6"/>
    <dgm:cxn modelId="{88C43D50-C6FF-4575-8E97-A714788FA58B}" type="presOf" srcId="{E3B37B93-968A-4E01-A81C-ABFC52003599}" destId="{3A60DE38-5ACB-454D-8C94-B31F0368E754}" srcOrd="0" destOrd="0" presId="urn:microsoft.com/office/officeart/2005/8/layout/radial6"/>
    <dgm:cxn modelId="{4756CCC8-296B-4597-BB2D-71E9368C44D5}" srcId="{640C3594-1A44-47F9-AEDA-288F9BEDCA36}" destId="{E3B37B93-968A-4E01-A81C-ABFC52003599}" srcOrd="2" destOrd="0" parTransId="{0AC2D6F6-02B2-454C-986F-0EE17D083E0F}" sibTransId="{27F70B14-ABFA-4974-8B5E-B741BFA6FA35}"/>
    <dgm:cxn modelId="{9B96E43E-C511-42E9-A00B-9B14B5766C5C}" type="presOf" srcId="{27F70B14-ABFA-4974-8B5E-B741BFA6FA35}" destId="{0B1AE247-1264-4CE1-A950-54C8098B35C2}" srcOrd="0" destOrd="0" presId="urn:microsoft.com/office/officeart/2005/8/layout/radial6"/>
    <dgm:cxn modelId="{5AADFC82-4C5E-4182-BEA4-98B76105220A}" type="presParOf" srcId="{E8FFED1F-6103-4E61-A1EC-BA1762018E82}" destId="{FED27E25-956F-4400-9BF2-3553A37E270E}" srcOrd="0" destOrd="0" presId="urn:microsoft.com/office/officeart/2005/8/layout/radial6"/>
    <dgm:cxn modelId="{1F3E901F-577B-46DA-8D98-EA4DDF974138}" type="presParOf" srcId="{E8FFED1F-6103-4E61-A1EC-BA1762018E82}" destId="{667D7C72-8D5D-41C5-9EC6-047F95BA28C9}" srcOrd="1" destOrd="0" presId="urn:microsoft.com/office/officeart/2005/8/layout/radial6"/>
    <dgm:cxn modelId="{0700A543-823F-4F8E-98E0-67671D304A73}" type="presParOf" srcId="{E8FFED1F-6103-4E61-A1EC-BA1762018E82}" destId="{E9489150-F989-4E38-A38C-38F6A3C01031}" srcOrd="2" destOrd="0" presId="urn:microsoft.com/office/officeart/2005/8/layout/radial6"/>
    <dgm:cxn modelId="{2BA9E2CA-3D6A-46BA-8393-A2EF6464D548}" type="presParOf" srcId="{E8FFED1F-6103-4E61-A1EC-BA1762018E82}" destId="{D8ECB405-1653-4A07-93A1-03D322A1FC86}" srcOrd="3" destOrd="0" presId="urn:microsoft.com/office/officeart/2005/8/layout/radial6"/>
    <dgm:cxn modelId="{C9DDB527-4C8D-4A22-A684-CEDA96A48E2B}" type="presParOf" srcId="{E8FFED1F-6103-4E61-A1EC-BA1762018E82}" destId="{3F23598C-F467-4D6E-86A8-467047D43A8F}" srcOrd="4" destOrd="0" presId="urn:microsoft.com/office/officeart/2005/8/layout/radial6"/>
    <dgm:cxn modelId="{9F91CE42-2E8D-447E-AE95-C2BE946F83EF}" type="presParOf" srcId="{E8FFED1F-6103-4E61-A1EC-BA1762018E82}" destId="{2706A843-80F6-4CEA-A43A-37FC71B1AC12}" srcOrd="5" destOrd="0" presId="urn:microsoft.com/office/officeart/2005/8/layout/radial6"/>
    <dgm:cxn modelId="{A01AB68A-E94C-4746-8396-F1A05370CB78}" type="presParOf" srcId="{E8FFED1F-6103-4E61-A1EC-BA1762018E82}" destId="{12EE3C93-B655-4F0F-8014-35111EE7516D}" srcOrd="6" destOrd="0" presId="urn:microsoft.com/office/officeart/2005/8/layout/radial6"/>
    <dgm:cxn modelId="{DD433893-027B-4926-ACC0-F077F8BA29E6}" type="presParOf" srcId="{E8FFED1F-6103-4E61-A1EC-BA1762018E82}" destId="{3A60DE38-5ACB-454D-8C94-B31F0368E754}" srcOrd="7" destOrd="0" presId="urn:microsoft.com/office/officeart/2005/8/layout/radial6"/>
    <dgm:cxn modelId="{CA514855-7982-4296-A04C-528C93CE43EB}" type="presParOf" srcId="{E8FFED1F-6103-4E61-A1EC-BA1762018E82}" destId="{31A94E4E-BC6D-40D3-9EC0-003194A1D593}" srcOrd="8" destOrd="0" presId="urn:microsoft.com/office/officeart/2005/8/layout/radial6"/>
    <dgm:cxn modelId="{88B72A7D-2771-473B-ACC2-D3FAE5209AAE}" type="presParOf" srcId="{E8FFED1F-6103-4E61-A1EC-BA1762018E82}" destId="{0B1AE247-1264-4CE1-A950-54C8098B35C2}" srcOrd="9" destOrd="0" presId="urn:microsoft.com/office/officeart/2005/8/layout/radial6"/>
  </dgm:cxnLst>
  <dgm:bg>
    <a:solidFill>
      <a:schemeClr val="accent6">
        <a:lumMod val="60000"/>
        <a:lumOff val="40000"/>
      </a:schemeClr>
    </a:solidFill>
  </dgm:bg>
  <dgm:whole>
    <a:ln cmpd="dbl">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AE247-1264-4CE1-A950-54C8098B35C2}">
      <dsp:nvSpPr>
        <dsp:cNvPr id="0" name=""/>
        <dsp:cNvSpPr/>
      </dsp:nvSpPr>
      <dsp:spPr>
        <a:xfrm>
          <a:off x="1650012" y="760662"/>
          <a:ext cx="5081975" cy="5081975"/>
        </a:xfrm>
        <a:prstGeom prst="blockArc">
          <a:avLst>
            <a:gd name="adj1" fmla="val 9000000"/>
            <a:gd name="adj2" fmla="val 16200000"/>
            <a:gd name="adj3" fmla="val 4643"/>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12EE3C93-B655-4F0F-8014-35111EE7516D}">
      <dsp:nvSpPr>
        <dsp:cNvPr id="0" name=""/>
        <dsp:cNvSpPr/>
      </dsp:nvSpPr>
      <dsp:spPr>
        <a:xfrm>
          <a:off x="1650012" y="760662"/>
          <a:ext cx="5081975" cy="5081975"/>
        </a:xfrm>
        <a:prstGeom prst="blockArc">
          <a:avLst>
            <a:gd name="adj1" fmla="val 1800000"/>
            <a:gd name="adj2" fmla="val 9000000"/>
            <a:gd name="adj3" fmla="val 4643"/>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D8ECB405-1653-4A07-93A1-03D322A1FC86}">
      <dsp:nvSpPr>
        <dsp:cNvPr id="0" name=""/>
        <dsp:cNvSpPr/>
      </dsp:nvSpPr>
      <dsp:spPr>
        <a:xfrm>
          <a:off x="1650012" y="760662"/>
          <a:ext cx="5081975" cy="5081975"/>
        </a:xfrm>
        <a:prstGeom prst="blockArc">
          <a:avLst>
            <a:gd name="adj1" fmla="val 16200000"/>
            <a:gd name="adj2" fmla="val 1800000"/>
            <a:gd name="adj3" fmla="val 4643"/>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FED27E25-956F-4400-9BF2-3553A37E270E}">
      <dsp:nvSpPr>
        <dsp:cNvPr id="0" name=""/>
        <dsp:cNvSpPr/>
      </dsp:nvSpPr>
      <dsp:spPr>
        <a:xfrm>
          <a:off x="3020466" y="2131117"/>
          <a:ext cx="2341066" cy="2341066"/>
        </a:xfrm>
        <a:prstGeom prst="ellipse">
          <a:avLst/>
        </a:prstGeom>
        <a:solidFill>
          <a:schemeClr val="dk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dk1"/>
        </a:fillRef>
        <a:effectRef idx="1">
          <a:schemeClr val="dk1"/>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lang="en-US" sz="4300" kern="1200" dirty="0" smtClean="0">
              <a:latin typeface="Andalus" pitchFamily="18" charset="-78"/>
              <a:cs typeface="Andalus" pitchFamily="18" charset="-78"/>
            </a:rPr>
            <a:t>Group Work</a:t>
          </a:r>
          <a:endParaRPr lang="en-US" sz="4300" kern="1200" dirty="0">
            <a:latin typeface="Andalus" pitchFamily="18" charset="-78"/>
            <a:cs typeface="Andalus" pitchFamily="18" charset="-78"/>
          </a:endParaRPr>
        </a:p>
      </dsp:txBody>
      <dsp:txXfrm>
        <a:off x="3363307" y="2473958"/>
        <a:ext cx="1655384" cy="1655384"/>
      </dsp:txXfrm>
    </dsp:sp>
    <dsp:sp modelId="{667D7C72-8D5D-41C5-9EC6-047F95BA28C9}">
      <dsp:nvSpPr>
        <dsp:cNvPr id="0" name=""/>
        <dsp:cNvSpPr/>
      </dsp:nvSpPr>
      <dsp:spPr>
        <a:xfrm>
          <a:off x="3371626" y="284"/>
          <a:ext cx="1638746" cy="1638746"/>
        </a:xfrm>
        <a:prstGeom prst="ellipse">
          <a:avLst/>
        </a:prstGeom>
        <a:solidFill>
          <a:schemeClr val="dk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dk1"/>
        </a:fillRef>
        <a:effectRef idx="1">
          <a:schemeClr val="dk1"/>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endParaRPr lang="en-US" sz="4100" kern="1200" dirty="0">
            <a:latin typeface="Andalus" pitchFamily="18" charset="-78"/>
            <a:cs typeface="Andalus" pitchFamily="18" charset="-78"/>
          </a:endParaRPr>
        </a:p>
      </dsp:txBody>
      <dsp:txXfrm>
        <a:off x="3611615" y="240273"/>
        <a:ext cx="1158768" cy="1158768"/>
      </dsp:txXfrm>
    </dsp:sp>
    <dsp:sp modelId="{3F23598C-F467-4D6E-86A8-467047D43A8F}">
      <dsp:nvSpPr>
        <dsp:cNvPr id="0" name=""/>
        <dsp:cNvSpPr/>
      </dsp:nvSpPr>
      <dsp:spPr>
        <a:xfrm>
          <a:off x="5521095" y="3723274"/>
          <a:ext cx="1638746" cy="1638746"/>
        </a:xfrm>
        <a:prstGeom prst="ellipse">
          <a:avLst/>
        </a:prstGeom>
        <a:solidFill>
          <a:schemeClr val="dk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dk1"/>
        </a:fillRef>
        <a:effectRef idx="1">
          <a:schemeClr val="dk1"/>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endParaRPr lang="en-US" sz="4100" kern="1200" dirty="0">
            <a:latin typeface="Andalus" pitchFamily="18" charset="-78"/>
            <a:cs typeface="Andalus" pitchFamily="18" charset="-78"/>
          </a:endParaRPr>
        </a:p>
      </dsp:txBody>
      <dsp:txXfrm>
        <a:off x="5761084" y="3963263"/>
        <a:ext cx="1158768" cy="1158768"/>
      </dsp:txXfrm>
    </dsp:sp>
    <dsp:sp modelId="{3A60DE38-5ACB-454D-8C94-B31F0368E754}">
      <dsp:nvSpPr>
        <dsp:cNvPr id="0" name=""/>
        <dsp:cNvSpPr/>
      </dsp:nvSpPr>
      <dsp:spPr>
        <a:xfrm>
          <a:off x="1222157" y="3723274"/>
          <a:ext cx="1638746" cy="1638746"/>
        </a:xfrm>
        <a:prstGeom prst="ellipse">
          <a:avLst/>
        </a:prstGeom>
        <a:solidFill>
          <a:schemeClr val="dk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dk1"/>
        </a:fillRef>
        <a:effectRef idx="1">
          <a:schemeClr val="dk1"/>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endParaRPr lang="en-US" sz="4100" kern="1200" dirty="0">
            <a:latin typeface="Andalus" pitchFamily="18" charset="-78"/>
            <a:cs typeface="Andalus" pitchFamily="18" charset="-78"/>
          </a:endParaRPr>
        </a:p>
      </dsp:txBody>
      <dsp:txXfrm>
        <a:off x="1462146" y="3963263"/>
        <a:ext cx="1158768" cy="115876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CD087-2E91-43B9-BD0F-86CA8DAE6557}" type="datetimeFigureOut">
              <a:rPr lang="en-US" smtClean="0"/>
              <a:t>6/15/2014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9ED0B5-8600-4B93-AC20-8573AA9BA56F}" type="slidenum">
              <a:rPr lang="en-US" smtClean="0"/>
              <a:t>‹#›</a:t>
            </a:fld>
            <a:endParaRPr lang="en-US"/>
          </a:p>
        </p:txBody>
      </p:sp>
    </p:spTree>
    <p:extLst>
      <p:ext uri="{BB962C8B-B14F-4D97-AF65-F5344CB8AC3E}">
        <p14:creationId xmlns:p14="http://schemas.microsoft.com/office/powerpoint/2010/main" val="2963794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9ED0B5-8600-4B93-AC20-8573AA9BA56F}" type="slidenum">
              <a:rPr lang="en-US" smtClean="0"/>
              <a:t>10</a:t>
            </a:fld>
            <a:endParaRPr lang="en-US"/>
          </a:p>
        </p:txBody>
      </p:sp>
    </p:spTree>
    <p:extLst>
      <p:ext uri="{BB962C8B-B14F-4D97-AF65-F5344CB8AC3E}">
        <p14:creationId xmlns:p14="http://schemas.microsoft.com/office/powerpoint/2010/main" val="25153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07C508-A27C-47D7-B4C6-AB573B429A4C}" type="datetimeFigureOut">
              <a:rPr lang="en-US" smtClean="0"/>
              <a:t>6/15/2014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FDCB8-D191-48D9-8EC4-DCCF4248D4A6}" type="slidenum">
              <a:rPr lang="en-US" smtClean="0"/>
              <a:t>‹#›</a:t>
            </a:fld>
            <a:endParaRPr lang="en-US"/>
          </a:p>
        </p:txBody>
      </p:sp>
    </p:spTree>
    <p:extLst>
      <p:ext uri="{BB962C8B-B14F-4D97-AF65-F5344CB8AC3E}">
        <p14:creationId xmlns:p14="http://schemas.microsoft.com/office/powerpoint/2010/main" val="3320757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07C508-A27C-47D7-B4C6-AB573B429A4C}" type="datetimeFigureOut">
              <a:rPr lang="en-US" smtClean="0"/>
              <a:t>6/15/2014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FDCB8-D191-48D9-8EC4-DCCF4248D4A6}" type="slidenum">
              <a:rPr lang="en-US" smtClean="0"/>
              <a:t>‹#›</a:t>
            </a:fld>
            <a:endParaRPr lang="en-US"/>
          </a:p>
        </p:txBody>
      </p:sp>
    </p:spTree>
    <p:extLst>
      <p:ext uri="{BB962C8B-B14F-4D97-AF65-F5344CB8AC3E}">
        <p14:creationId xmlns:p14="http://schemas.microsoft.com/office/powerpoint/2010/main" val="2778372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07C508-A27C-47D7-B4C6-AB573B429A4C}" type="datetimeFigureOut">
              <a:rPr lang="en-US" smtClean="0"/>
              <a:t>6/15/2014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FDCB8-D191-48D9-8EC4-DCCF4248D4A6}" type="slidenum">
              <a:rPr lang="en-US" smtClean="0"/>
              <a:t>‹#›</a:t>
            </a:fld>
            <a:endParaRPr lang="en-US"/>
          </a:p>
        </p:txBody>
      </p:sp>
    </p:spTree>
    <p:extLst>
      <p:ext uri="{BB962C8B-B14F-4D97-AF65-F5344CB8AC3E}">
        <p14:creationId xmlns:p14="http://schemas.microsoft.com/office/powerpoint/2010/main" val="2812399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07C508-A27C-47D7-B4C6-AB573B429A4C}" type="datetimeFigureOut">
              <a:rPr lang="en-US" smtClean="0"/>
              <a:t>6/15/2014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FDCB8-D191-48D9-8EC4-DCCF4248D4A6}" type="slidenum">
              <a:rPr lang="en-US" smtClean="0"/>
              <a:t>‹#›</a:t>
            </a:fld>
            <a:endParaRPr lang="en-US"/>
          </a:p>
        </p:txBody>
      </p:sp>
    </p:spTree>
    <p:extLst>
      <p:ext uri="{BB962C8B-B14F-4D97-AF65-F5344CB8AC3E}">
        <p14:creationId xmlns:p14="http://schemas.microsoft.com/office/powerpoint/2010/main" val="722532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07C508-A27C-47D7-B4C6-AB573B429A4C}" type="datetimeFigureOut">
              <a:rPr lang="en-US" smtClean="0"/>
              <a:t>6/15/2014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FDCB8-D191-48D9-8EC4-DCCF4248D4A6}" type="slidenum">
              <a:rPr lang="en-US" smtClean="0"/>
              <a:t>‹#›</a:t>
            </a:fld>
            <a:endParaRPr lang="en-US"/>
          </a:p>
        </p:txBody>
      </p:sp>
    </p:spTree>
    <p:extLst>
      <p:ext uri="{BB962C8B-B14F-4D97-AF65-F5344CB8AC3E}">
        <p14:creationId xmlns:p14="http://schemas.microsoft.com/office/powerpoint/2010/main" val="3606900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07C508-A27C-47D7-B4C6-AB573B429A4C}" type="datetimeFigureOut">
              <a:rPr lang="en-US" smtClean="0"/>
              <a:t>6/15/2014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FDCB8-D191-48D9-8EC4-DCCF4248D4A6}" type="slidenum">
              <a:rPr lang="en-US" smtClean="0"/>
              <a:t>‹#›</a:t>
            </a:fld>
            <a:endParaRPr lang="en-US"/>
          </a:p>
        </p:txBody>
      </p:sp>
    </p:spTree>
    <p:extLst>
      <p:ext uri="{BB962C8B-B14F-4D97-AF65-F5344CB8AC3E}">
        <p14:creationId xmlns:p14="http://schemas.microsoft.com/office/powerpoint/2010/main" val="2624546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07C508-A27C-47D7-B4C6-AB573B429A4C}" type="datetimeFigureOut">
              <a:rPr lang="en-US" smtClean="0"/>
              <a:t>6/15/2014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4FDCB8-D191-48D9-8EC4-DCCF4248D4A6}" type="slidenum">
              <a:rPr lang="en-US" smtClean="0"/>
              <a:t>‹#›</a:t>
            </a:fld>
            <a:endParaRPr lang="en-US"/>
          </a:p>
        </p:txBody>
      </p:sp>
    </p:spTree>
    <p:extLst>
      <p:ext uri="{BB962C8B-B14F-4D97-AF65-F5344CB8AC3E}">
        <p14:creationId xmlns:p14="http://schemas.microsoft.com/office/powerpoint/2010/main" val="2709005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07C508-A27C-47D7-B4C6-AB573B429A4C}" type="datetimeFigureOut">
              <a:rPr lang="en-US" smtClean="0"/>
              <a:t>6/15/2014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4FDCB8-D191-48D9-8EC4-DCCF4248D4A6}" type="slidenum">
              <a:rPr lang="en-US" smtClean="0"/>
              <a:t>‹#›</a:t>
            </a:fld>
            <a:endParaRPr lang="en-US"/>
          </a:p>
        </p:txBody>
      </p:sp>
    </p:spTree>
    <p:extLst>
      <p:ext uri="{BB962C8B-B14F-4D97-AF65-F5344CB8AC3E}">
        <p14:creationId xmlns:p14="http://schemas.microsoft.com/office/powerpoint/2010/main" val="4000371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07C508-A27C-47D7-B4C6-AB573B429A4C}" type="datetimeFigureOut">
              <a:rPr lang="en-US" smtClean="0"/>
              <a:t>6/15/2014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4FDCB8-D191-48D9-8EC4-DCCF4248D4A6}" type="slidenum">
              <a:rPr lang="en-US" smtClean="0"/>
              <a:t>‹#›</a:t>
            </a:fld>
            <a:endParaRPr lang="en-US"/>
          </a:p>
        </p:txBody>
      </p:sp>
    </p:spTree>
    <p:extLst>
      <p:ext uri="{BB962C8B-B14F-4D97-AF65-F5344CB8AC3E}">
        <p14:creationId xmlns:p14="http://schemas.microsoft.com/office/powerpoint/2010/main" val="2300343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07C508-A27C-47D7-B4C6-AB573B429A4C}" type="datetimeFigureOut">
              <a:rPr lang="en-US" smtClean="0"/>
              <a:t>6/15/2014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FDCB8-D191-48D9-8EC4-DCCF4248D4A6}" type="slidenum">
              <a:rPr lang="en-US" smtClean="0"/>
              <a:t>‹#›</a:t>
            </a:fld>
            <a:endParaRPr lang="en-US"/>
          </a:p>
        </p:txBody>
      </p:sp>
    </p:spTree>
    <p:extLst>
      <p:ext uri="{BB962C8B-B14F-4D97-AF65-F5344CB8AC3E}">
        <p14:creationId xmlns:p14="http://schemas.microsoft.com/office/powerpoint/2010/main" val="160989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07C508-A27C-47D7-B4C6-AB573B429A4C}" type="datetimeFigureOut">
              <a:rPr lang="en-US" smtClean="0"/>
              <a:t>6/15/2014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FDCB8-D191-48D9-8EC4-DCCF4248D4A6}" type="slidenum">
              <a:rPr lang="en-US" smtClean="0"/>
              <a:t>‹#›</a:t>
            </a:fld>
            <a:endParaRPr lang="en-US"/>
          </a:p>
        </p:txBody>
      </p:sp>
    </p:spTree>
    <p:extLst>
      <p:ext uri="{BB962C8B-B14F-4D97-AF65-F5344CB8AC3E}">
        <p14:creationId xmlns:p14="http://schemas.microsoft.com/office/powerpoint/2010/main" val="1592988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07C508-A27C-47D7-B4C6-AB573B429A4C}" type="datetimeFigureOut">
              <a:rPr lang="en-US" smtClean="0"/>
              <a:t>6/15/2014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FDCB8-D191-48D9-8EC4-DCCF4248D4A6}" type="slidenum">
              <a:rPr lang="en-US" smtClean="0"/>
              <a:t>‹#›</a:t>
            </a:fld>
            <a:endParaRPr lang="en-US"/>
          </a:p>
        </p:txBody>
      </p:sp>
    </p:spTree>
    <p:extLst>
      <p:ext uri="{BB962C8B-B14F-4D97-AF65-F5344CB8AC3E}">
        <p14:creationId xmlns:p14="http://schemas.microsoft.com/office/powerpoint/2010/main" val="416254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6" name="Donut 5"/>
          <p:cNvSpPr/>
          <p:nvPr/>
        </p:nvSpPr>
        <p:spPr>
          <a:xfrm>
            <a:off x="2389515" y="1210935"/>
            <a:ext cx="4457700" cy="4457700"/>
          </a:xfrm>
          <a:prstGeom prst="donut">
            <a:avLst>
              <a:gd name="adj" fmla="val 21566"/>
            </a:avLst>
          </a:prstGeom>
          <a:solidFill>
            <a:schemeClr val="accent6">
              <a:lumMod val="40000"/>
              <a:lumOff val="60000"/>
            </a:schemeClr>
          </a:solidFill>
          <a:ln w="1270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ircle">
              <a:avLst/>
            </a:prstTxWarp>
          </a:bodyPr>
          <a:lstStyle/>
          <a:p>
            <a:pPr algn="ctr"/>
            <a:r>
              <a:rPr lang="en-US" sz="6600" b="1" dirty="0" smtClean="0">
                <a:solidFill>
                  <a:schemeClr val="tx1"/>
                </a:solidFill>
                <a:latin typeface="Andalus" pitchFamily="18" charset="-78"/>
                <a:cs typeface="Andalus" pitchFamily="18" charset="-78"/>
              </a:rPr>
              <a:t>Welcome to my class my dear students.</a:t>
            </a:r>
            <a:endParaRPr lang="en-US" sz="6600" b="1" dirty="0">
              <a:solidFill>
                <a:schemeClr val="tx1"/>
              </a:solidFill>
              <a:latin typeface="Andalus" pitchFamily="18" charset="-78"/>
              <a:cs typeface="Andalus" pitchFamily="18" charset="-78"/>
            </a:endParaRPr>
          </a:p>
        </p:txBody>
      </p:sp>
      <p:sp>
        <p:nvSpPr>
          <p:cNvPr id="3" name="Donut 2"/>
          <p:cNvSpPr/>
          <p:nvPr/>
        </p:nvSpPr>
        <p:spPr>
          <a:xfrm>
            <a:off x="1200150" y="21570"/>
            <a:ext cx="6836430" cy="6836430"/>
          </a:xfrm>
          <a:prstGeom prst="donut">
            <a:avLst>
              <a:gd name="adj" fmla="val 17274"/>
            </a:avLst>
          </a:prstGeom>
        </p:spPr>
        <p:style>
          <a:lnRef idx="3">
            <a:schemeClr val="lt1"/>
          </a:lnRef>
          <a:fillRef idx="1">
            <a:schemeClr val="dk1"/>
          </a:fillRef>
          <a:effectRef idx="1">
            <a:schemeClr val="dk1"/>
          </a:effectRef>
          <a:fontRef idx="minor">
            <a:schemeClr val="lt1"/>
          </a:fontRef>
        </p:style>
        <p:txBody>
          <a:bodyPr rtlCol="0" anchor="ctr">
            <a:prstTxWarp prst="textCircle">
              <a:avLst/>
            </a:prstTxWarp>
          </a:bodyPr>
          <a:lstStyle/>
          <a:p>
            <a:pPr algn="ctr"/>
            <a:r>
              <a:rPr lang="en-US" sz="5400" b="1" dirty="0" smtClean="0">
                <a:latin typeface="Andalus" pitchFamily="18" charset="-78"/>
                <a:cs typeface="Andalus" pitchFamily="18" charset="-78"/>
              </a:rPr>
              <a:t>Cambrian School &amp; College, Campus-5, </a:t>
            </a:r>
            <a:r>
              <a:rPr lang="en-US" sz="5400" b="1" dirty="0" err="1" smtClean="0">
                <a:latin typeface="Andalus" pitchFamily="18" charset="-78"/>
                <a:cs typeface="Andalus" pitchFamily="18" charset="-78"/>
              </a:rPr>
              <a:t>Baridhara</a:t>
            </a:r>
            <a:r>
              <a:rPr lang="en-US" sz="5400" b="1" dirty="0" smtClean="0">
                <a:latin typeface="Andalus" pitchFamily="18" charset="-78"/>
                <a:cs typeface="Andalus" pitchFamily="18" charset="-78"/>
              </a:rPr>
              <a:t>, Dhaka.</a:t>
            </a:r>
            <a:endParaRPr lang="en-US" sz="5400" b="1" dirty="0">
              <a:latin typeface="Andalus" pitchFamily="18" charset="-78"/>
              <a:cs typeface="Andalus" pitchFamily="18" charset="-78"/>
            </a:endParaRPr>
          </a:p>
        </p:txBody>
      </p:sp>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015" t="607" r="85665" b="2025"/>
          <a:stretch/>
        </p:blipFill>
        <p:spPr bwMode="auto">
          <a:xfrm>
            <a:off x="3360006" y="2228850"/>
            <a:ext cx="2507394" cy="2476534"/>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59590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506104" y="228600"/>
            <a:ext cx="8382000" cy="2057400"/>
          </a:xfrm>
          <a:prstGeom prst="wedgeEllipseCallout">
            <a:avLst>
              <a:gd name="adj1" fmla="val -40209"/>
              <a:gd name="adj2" fmla="val 75767"/>
            </a:avLst>
          </a:prstGeom>
          <a:ln w="127000" cmpd="dbl">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800" b="1" dirty="0" smtClean="0">
                <a:latin typeface="Andalus" pitchFamily="18" charset="-78"/>
                <a:cs typeface="Andalus" pitchFamily="18" charset="-78"/>
              </a:rPr>
              <a:t>How  does he behave with the villagers?</a:t>
            </a:r>
            <a:endParaRPr lang="en-US" sz="4800" b="1" dirty="0">
              <a:latin typeface="Andalus" pitchFamily="18" charset="-78"/>
              <a:cs typeface="Andalus" pitchFamily="18" charset="-78"/>
            </a:endParaRPr>
          </a:p>
        </p:txBody>
      </p:sp>
      <p:sp>
        <p:nvSpPr>
          <p:cNvPr id="3" name="Bevel 2"/>
          <p:cNvSpPr/>
          <p:nvPr/>
        </p:nvSpPr>
        <p:spPr>
          <a:xfrm>
            <a:off x="506104" y="2971800"/>
            <a:ext cx="8382000" cy="3505200"/>
          </a:xfrm>
          <a:prstGeom prst="bevel">
            <a:avLst>
              <a:gd name="adj" fmla="val 17807"/>
            </a:avLst>
          </a:prstGeom>
          <a:ln w="127000" cmpd="dbl">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3600" b="1" dirty="0" smtClean="0">
                <a:latin typeface="Andalus" pitchFamily="18" charset="-78"/>
                <a:cs typeface="Andalus" pitchFamily="18" charset="-78"/>
              </a:rPr>
              <a:t>He  </a:t>
            </a:r>
            <a:r>
              <a:rPr lang="en-US" sz="3600" b="1" dirty="0">
                <a:latin typeface="Andalus" pitchFamily="18" charset="-78"/>
                <a:cs typeface="Andalus" pitchFamily="18" charset="-78"/>
              </a:rPr>
              <a:t>behaves very </a:t>
            </a:r>
            <a:r>
              <a:rPr lang="en-US" sz="3600" b="1" dirty="0" smtClean="0">
                <a:latin typeface="Andalus" pitchFamily="18" charset="-78"/>
                <a:cs typeface="Andalus" pitchFamily="18" charset="-78"/>
              </a:rPr>
              <a:t>amicably with </a:t>
            </a:r>
            <a:r>
              <a:rPr lang="en-US" sz="3600" b="1" dirty="0">
                <a:latin typeface="Andalus" pitchFamily="18" charset="-78"/>
                <a:cs typeface="Andalus" pitchFamily="18" charset="-78"/>
              </a:rPr>
              <a:t>the </a:t>
            </a:r>
            <a:r>
              <a:rPr lang="en-US" sz="3600" b="1" dirty="0" smtClean="0">
                <a:latin typeface="Andalus" pitchFamily="18" charset="-78"/>
                <a:cs typeface="Andalus" pitchFamily="18" charset="-78"/>
              </a:rPr>
              <a:t>villagers as his near and dear ones. </a:t>
            </a:r>
            <a:endParaRPr lang="en-US" sz="3600" b="1" dirty="0">
              <a:latin typeface="Andalus" pitchFamily="18" charset="-78"/>
              <a:cs typeface="Andalus" pitchFamily="18" charset="-78"/>
            </a:endParaRPr>
          </a:p>
        </p:txBody>
      </p:sp>
    </p:spTree>
    <p:extLst>
      <p:ext uri="{BB962C8B-B14F-4D97-AF65-F5344CB8AC3E}">
        <p14:creationId xmlns:p14="http://schemas.microsoft.com/office/powerpoint/2010/main" val="78025452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533400"/>
            <a:ext cx="8458200" cy="4816928"/>
          </a:xfrm>
          <a:prstGeom prst="rect">
            <a:avLst/>
          </a:prstGeom>
          <a:ln w="88900" cap="sq" cmpd="thickThin">
            <a:solidFill>
              <a:srgbClr val="000000"/>
            </a:solidFill>
            <a:prstDash val="solid"/>
            <a:miter lim="800000"/>
          </a:ln>
          <a:effectLst>
            <a:innerShdw blurRad="76200">
              <a:srgbClr val="000000"/>
            </a:innerShdw>
          </a:effectLst>
        </p:spPr>
      </p:pic>
      <p:sp>
        <p:nvSpPr>
          <p:cNvPr id="4" name="TextBox 3"/>
          <p:cNvSpPr txBox="1"/>
          <p:nvPr/>
        </p:nvSpPr>
        <p:spPr>
          <a:xfrm>
            <a:off x="381000" y="5634925"/>
            <a:ext cx="8534400" cy="1200329"/>
          </a:xfrm>
          <a:prstGeom prst="rect">
            <a:avLst/>
          </a:prstGeom>
          <a:noFill/>
        </p:spPr>
        <p:txBody>
          <a:bodyPr wrap="square" rtlCol="0">
            <a:spAutoFit/>
          </a:bodyPr>
          <a:lstStyle/>
          <a:p>
            <a:pPr algn="ctr"/>
            <a:r>
              <a:rPr lang="en-US" sz="3600" b="1" dirty="0" smtClean="0">
                <a:latin typeface="Andalus" pitchFamily="18" charset="-78"/>
                <a:cs typeface="Andalus" pitchFamily="18" charset="-78"/>
              </a:rPr>
              <a:t>The village people also think him as their company of well and woe.</a:t>
            </a:r>
            <a:endParaRPr lang="en-US" sz="3600" b="1" dirty="0">
              <a:latin typeface="Andalus" pitchFamily="18" charset="-78"/>
              <a:cs typeface="Andalus" pitchFamily="18" charset="-78"/>
            </a:endParaRPr>
          </a:p>
        </p:txBody>
      </p:sp>
    </p:spTree>
    <p:extLst>
      <p:ext uri="{BB962C8B-B14F-4D97-AF65-F5344CB8AC3E}">
        <p14:creationId xmlns:p14="http://schemas.microsoft.com/office/powerpoint/2010/main" val="353064833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3429000" y="152400"/>
            <a:ext cx="3886200" cy="2133600"/>
          </a:xfrm>
          <a:prstGeom prst="wedgeEllipseCallout">
            <a:avLst>
              <a:gd name="adj1" fmla="val -50333"/>
              <a:gd name="adj2" fmla="val 98961"/>
            </a:avLst>
          </a:prstGeom>
          <a:ln w="127000" cmpd="dbl">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dirty="0" smtClean="0">
                <a:latin typeface="Andalus" pitchFamily="18" charset="-78"/>
                <a:cs typeface="Andalus" pitchFamily="18" charset="-78"/>
              </a:rPr>
              <a:t>What is his main duty?</a:t>
            </a:r>
            <a:endParaRPr lang="en-US" sz="4000" dirty="0">
              <a:latin typeface="Andalus" pitchFamily="18" charset="-78"/>
              <a:cs typeface="Andalus" pitchFamily="18" charset="-78"/>
            </a:endParaRPr>
          </a:p>
        </p:txBody>
      </p:sp>
      <p:sp>
        <p:nvSpPr>
          <p:cNvPr id="3" name="Hexagon 2"/>
          <p:cNvSpPr/>
          <p:nvPr/>
        </p:nvSpPr>
        <p:spPr>
          <a:xfrm>
            <a:off x="838200" y="3429000"/>
            <a:ext cx="7239000" cy="2514600"/>
          </a:xfrm>
          <a:prstGeom prst="hexagon">
            <a:avLst/>
          </a:prstGeom>
          <a:ln w="127000" cmpd="dbl">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dirty="0" smtClean="0">
                <a:latin typeface="Andalus" pitchFamily="18" charset="-78"/>
                <a:cs typeface="Andalus" pitchFamily="18" charset="-78"/>
              </a:rPr>
              <a:t>His main duty is to treat the  village patients.</a:t>
            </a:r>
            <a:endParaRPr lang="en-US" sz="4000" dirty="0">
              <a:latin typeface="Andalus" pitchFamily="18" charset="-78"/>
              <a:cs typeface="Andalus" pitchFamily="18" charset="-78"/>
            </a:endParaRPr>
          </a:p>
        </p:txBody>
      </p:sp>
    </p:spTree>
    <p:extLst>
      <p:ext uri="{BB962C8B-B14F-4D97-AF65-F5344CB8AC3E}">
        <p14:creationId xmlns:p14="http://schemas.microsoft.com/office/powerpoint/2010/main" val="275451904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368968" y="152400"/>
            <a:ext cx="6565232" cy="2057400"/>
          </a:xfrm>
          <a:prstGeom prst="wedgeEllipseCallout">
            <a:avLst>
              <a:gd name="adj1" fmla="val 33113"/>
              <a:gd name="adj2" fmla="val 83727"/>
            </a:avLst>
          </a:prstGeom>
          <a:ln w="127000" cmpd="dbl">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dirty="0" smtClean="0">
                <a:latin typeface="Andalus" pitchFamily="18" charset="-78"/>
                <a:cs typeface="Andalus" pitchFamily="18" charset="-78"/>
              </a:rPr>
              <a:t>When does he treat the patients?</a:t>
            </a:r>
            <a:endParaRPr lang="en-US" sz="4000" dirty="0">
              <a:latin typeface="Andalus" pitchFamily="18" charset="-78"/>
              <a:cs typeface="Andalus" pitchFamily="18" charset="-78"/>
            </a:endParaRPr>
          </a:p>
        </p:txBody>
      </p:sp>
      <p:sp>
        <p:nvSpPr>
          <p:cNvPr id="3" name="Rounded Rectangle 2"/>
          <p:cNvSpPr/>
          <p:nvPr/>
        </p:nvSpPr>
        <p:spPr>
          <a:xfrm>
            <a:off x="371243" y="2971800"/>
            <a:ext cx="8297780" cy="2667000"/>
          </a:xfrm>
          <a:prstGeom prst="roundRect">
            <a:avLst/>
          </a:prstGeom>
          <a:ln w="127000" cmpd="dbl">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dirty="0" smtClean="0">
                <a:latin typeface="Andalus" pitchFamily="18" charset="-78"/>
                <a:cs typeface="Andalus" pitchFamily="18" charset="-78"/>
              </a:rPr>
              <a:t>He treats the patients  whenever he is called. He has no schedule time.</a:t>
            </a:r>
            <a:endParaRPr lang="en-US" sz="4000" dirty="0">
              <a:latin typeface="Andalus" pitchFamily="18" charset="-78"/>
              <a:cs typeface="Andalus" pitchFamily="18" charset="-78"/>
            </a:endParaRPr>
          </a:p>
        </p:txBody>
      </p:sp>
    </p:spTree>
    <p:extLst>
      <p:ext uri="{BB962C8B-B14F-4D97-AF65-F5344CB8AC3E}">
        <p14:creationId xmlns:p14="http://schemas.microsoft.com/office/powerpoint/2010/main" val="417345361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433" r="53078"/>
          <a:stretch/>
        </p:blipFill>
        <p:spPr>
          <a:xfrm>
            <a:off x="225756" y="304800"/>
            <a:ext cx="3640540" cy="3505200"/>
          </a:xfrm>
          <a:prstGeom prst="ellipse">
            <a:avLst/>
          </a:prstGeom>
          <a:ln w="127000" cap="rnd" cmpd="dbl">
            <a:solidFill>
              <a:schemeClr val="accent6">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Oval Callout 2"/>
          <p:cNvSpPr/>
          <p:nvPr/>
        </p:nvSpPr>
        <p:spPr>
          <a:xfrm>
            <a:off x="5029200" y="304800"/>
            <a:ext cx="3640540" cy="3505200"/>
          </a:xfrm>
          <a:prstGeom prst="wedgeEllipseCallout">
            <a:avLst>
              <a:gd name="adj1" fmla="val -76930"/>
              <a:gd name="adj2" fmla="val -585"/>
            </a:avLst>
          </a:prstGeom>
          <a:ln w="127000" cap="sq" cmpd="dbl">
            <a:solidFill>
              <a:schemeClr val="tx1"/>
            </a:solidFill>
            <a:miter lim="800000"/>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smtClean="0">
                <a:latin typeface="Andalus" pitchFamily="18" charset="-78"/>
                <a:cs typeface="Andalus" pitchFamily="18" charset="-78"/>
              </a:rPr>
              <a:t>How does he demand for his treatment?</a:t>
            </a:r>
            <a:endParaRPr lang="en-US" sz="3200" b="1" dirty="0">
              <a:latin typeface="Andalus" pitchFamily="18" charset="-78"/>
              <a:cs typeface="Andalus" pitchFamily="18" charset="-78"/>
            </a:endParaRPr>
          </a:p>
        </p:txBody>
      </p:sp>
      <p:sp>
        <p:nvSpPr>
          <p:cNvPr id="4" name="Rounded Rectangle 3"/>
          <p:cNvSpPr/>
          <p:nvPr/>
        </p:nvSpPr>
        <p:spPr>
          <a:xfrm>
            <a:off x="187656" y="4876800"/>
            <a:ext cx="8763000" cy="1600200"/>
          </a:xfrm>
          <a:prstGeom prst="roundRect">
            <a:avLst/>
          </a:prstGeom>
          <a:ln w="127000" cmpd="dbl">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b="1" dirty="0" smtClean="0">
                <a:latin typeface="Andalus" pitchFamily="18" charset="-78"/>
                <a:cs typeface="Andalus" pitchFamily="18" charset="-78"/>
              </a:rPr>
              <a:t>Actually he has no fixed demand. He is satisfied with what the people give him.</a:t>
            </a:r>
            <a:endParaRPr lang="en-US" sz="4000" b="1" dirty="0">
              <a:latin typeface="Andalus" pitchFamily="18" charset="-78"/>
              <a:cs typeface="Andalus" pitchFamily="18" charset="-78"/>
            </a:endParaRPr>
          </a:p>
        </p:txBody>
      </p:sp>
    </p:spTree>
    <p:extLst>
      <p:ext uri="{BB962C8B-B14F-4D97-AF65-F5344CB8AC3E}">
        <p14:creationId xmlns:p14="http://schemas.microsoft.com/office/powerpoint/2010/main" val="126934712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3886201" y="1"/>
            <a:ext cx="5221406" cy="2209800"/>
          </a:xfrm>
          <a:prstGeom prst="wedgeEllipseCallout">
            <a:avLst>
              <a:gd name="adj1" fmla="val -86512"/>
              <a:gd name="adj2" fmla="val 54704"/>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smtClean="0">
                <a:latin typeface="Andalus" pitchFamily="18" charset="-78"/>
                <a:cs typeface="Andalus" pitchFamily="18" charset="-78"/>
              </a:rPr>
              <a:t>Where does he sit normally?</a:t>
            </a:r>
            <a:endParaRPr lang="en-US" sz="3200" dirty="0">
              <a:latin typeface="Andalus" pitchFamily="18" charset="-78"/>
              <a:cs typeface="Andalus" pitchFamily="18" charset="-78"/>
            </a:endParaRPr>
          </a:p>
        </p:txBody>
      </p:sp>
      <p:sp>
        <p:nvSpPr>
          <p:cNvPr id="3" name="Rounded Rectangle 2"/>
          <p:cNvSpPr/>
          <p:nvPr/>
        </p:nvSpPr>
        <p:spPr>
          <a:xfrm>
            <a:off x="4648201" y="3048000"/>
            <a:ext cx="4459406" cy="2819400"/>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3200" dirty="0" smtClean="0">
                <a:latin typeface="Andalus" pitchFamily="18" charset="-78"/>
                <a:cs typeface="Andalus" pitchFamily="18" charset="-78"/>
              </a:rPr>
              <a:t>He has a personal chamber along with his residence</a:t>
            </a:r>
            <a:r>
              <a:rPr lang="en-US" sz="3200" dirty="0">
                <a:latin typeface="Andalus" pitchFamily="18" charset="-78"/>
                <a:cs typeface="Andalus" pitchFamily="18" charset="-78"/>
              </a:rPr>
              <a:t>.</a:t>
            </a:r>
            <a:r>
              <a:rPr lang="en-US" sz="3200" dirty="0" smtClean="0">
                <a:latin typeface="Andalus" pitchFamily="18" charset="-78"/>
                <a:cs typeface="Andalus" pitchFamily="18" charset="-78"/>
              </a:rPr>
              <a:t> Normally he sits there.</a:t>
            </a:r>
            <a:endParaRPr lang="en-US" sz="3200" dirty="0">
              <a:latin typeface="Andalus" pitchFamily="18" charset="-78"/>
              <a:cs typeface="Andalus" pitchFamily="18" charset="-78"/>
            </a:endParaRP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6000"/>
                    </a14:imgEffect>
                  </a14:imgLayer>
                </a14:imgProps>
              </a:ext>
              <a:ext uri="{28A0092B-C50C-407E-A947-70E740481C1C}">
                <a14:useLocalDpi xmlns:a14="http://schemas.microsoft.com/office/drawing/2010/main" val="0"/>
              </a:ext>
            </a:extLst>
          </a:blip>
          <a:stretch>
            <a:fillRect/>
          </a:stretch>
        </p:blipFill>
        <p:spPr>
          <a:xfrm>
            <a:off x="350293" y="2362200"/>
            <a:ext cx="4038600" cy="4114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3341449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80">
                                          <p:stCondLst>
                                            <p:cond delay="0"/>
                                          </p:stCondLst>
                                        </p:cTn>
                                        <p:tgtEl>
                                          <p:spTgt spid="3"/>
                                        </p:tgtEl>
                                      </p:cBhvr>
                                    </p:animEffect>
                                    <p:anim calcmode="lin" valueType="num">
                                      <p:cBhvr>
                                        <p:cTn id="2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6" dur="26">
                                          <p:stCondLst>
                                            <p:cond delay="650"/>
                                          </p:stCondLst>
                                        </p:cTn>
                                        <p:tgtEl>
                                          <p:spTgt spid="3"/>
                                        </p:tgtEl>
                                      </p:cBhvr>
                                      <p:to x="100000" y="60000"/>
                                    </p:animScale>
                                    <p:animScale>
                                      <p:cBhvr>
                                        <p:cTn id="27" dur="166" decel="50000">
                                          <p:stCondLst>
                                            <p:cond delay="676"/>
                                          </p:stCondLst>
                                        </p:cTn>
                                        <p:tgtEl>
                                          <p:spTgt spid="3"/>
                                        </p:tgtEl>
                                      </p:cBhvr>
                                      <p:to x="100000" y="100000"/>
                                    </p:animScale>
                                    <p:animScale>
                                      <p:cBhvr>
                                        <p:cTn id="28" dur="26">
                                          <p:stCondLst>
                                            <p:cond delay="1312"/>
                                          </p:stCondLst>
                                        </p:cTn>
                                        <p:tgtEl>
                                          <p:spTgt spid="3"/>
                                        </p:tgtEl>
                                      </p:cBhvr>
                                      <p:to x="100000" y="80000"/>
                                    </p:animScale>
                                    <p:animScale>
                                      <p:cBhvr>
                                        <p:cTn id="29" dur="166" decel="50000">
                                          <p:stCondLst>
                                            <p:cond delay="1338"/>
                                          </p:stCondLst>
                                        </p:cTn>
                                        <p:tgtEl>
                                          <p:spTgt spid="3"/>
                                        </p:tgtEl>
                                      </p:cBhvr>
                                      <p:to x="100000" y="100000"/>
                                    </p:animScale>
                                    <p:animScale>
                                      <p:cBhvr>
                                        <p:cTn id="30" dur="26">
                                          <p:stCondLst>
                                            <p:cond delay="1642"/>
                                          </p:stCondLst>
                                        </p:cTn>
                                        <p:tgtEl>
                                          <p:spTgt spid="3"/>
                                        </p:tgtEl>
                                      </p:cBhvr>
                                      <p:to x="100000" y="90000"/>
                                    </p:animScale>
                                    <p:animScale>
                                      <p:cBhvr>
                                        <p:cTn id="31" dur="166" decel="50000">
                                          <p:stCondLst>
                                            <p:cond delay="1668"/>
                                          </p:stCondLst>
                                        </p:cTn>
                                        <p:tgtEl>
                                          <p:spTgt spid="3"/>
                                        </p:tgtEl>
                                      </p:cBhvr>
                                      <p:to x="100000" y="100000"/>
                                    </p:animScale>
                                    <p:animScale>
                                      <p:cBhvr>
                                        <p:cTn id="32" dur="26">
                                          <p:stCondLst>
                                            <p:cond delay="1808"/>
                                          </p:stCondLst>
                                        </p:cTn>
                                        <p:tgtEl>
                                          <p:spTgt spid="3"/>
                                        </p:tgtEl>
                                      </p:cBhvr>
                                      <p:to x="100000" y="95000"/>
                                    </p:animScale>
                                    <p:animScale>
                                      <p:cBhvr>
                                        <p:cTn id="33"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152400" y="228600"/>
            <a:ext cx="3654757" cy="2667000"/>
          </a:xfrm>
          <a:prstGeom prst="wedgeEllipseCallout">
            <a:avLst>
              <a:gd name="adj1" fmla="val 61320"/>
              <a:gd name="adj2" fmla="val 30261"/>
            </a:avLst>
          </a:prstGeom>
          <a:ln w="127000" cmpd="dbl">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dirty="0" smtClean="0">
                <a:latin typeface="Andalus" pitchFamily="18" charset="-78"/>
                <a:cs typeface="Andalus" pitchFamily="18" charset="-78"/>
              </a:rPr>
              <a:t>How does he provide medicine?</a:t>
            </a:r>
            <a:endParaRPr lang="en-US" sz="4000" dirty="0">
              <a:latin typeface="Andalus" pitchFamily="18" charset="-78"/>
              <a:cs typeface="Andalus" pitchFamily="18" charset="-78"/>
            </a:endParaRPr>
          </a:p>
        </p:txBody>
      </p:sp>
      <p:sp>
        <p:nvSpPr>
          <p:cNvPr id="3" name="Rounded Rectangle 2"/>
          <p:cNvSpPr/>
          <p:nvPr/>
        </p:nvSpPr>
        <p:spPr>
          <a:xfrm>
            <a:off x="304800" y="4343400"/>
            <a:ext cx="8610600" cy="2286000"/>
          </a:xfrm>
          <a:prstGeom prst="roundRect">
            <a:avLst/>
          </a:prstGeom>
          <a:ln w="127000" cmpd="dbl">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3200" dirty="0" smtClean="0">
                <a:latin typeface="Andalus" pitchFamily="18" charset="-78"/>
                <a:cs typeface="Andalus" pitchFamily="18" charset="-78"/>
              </a:rPr>
              <a:t>He has a dispensary  of his own. He sells normal medicines from his dispensary. Specially medicine for fever and dysentery are </a:t>
            </a:r>
            <a:r>
              <a:rPr lang="en-US" sz="3200" dirty="0" smtClean="0">
                <a:latin typeface="Andalus" pitchFamily="18" charset="-78"/>
                <a:cs typeface="Andalus" pitchFamily="18" charset="-78"/>
              </a:rPr>
              <a:t>always available </a:t>
            </a:r>
            <a:r>
              <a:rPr lang="en-US" sz="3200" dirty="0" smtClean="0">
                <a:latin typeface="Andalus" pitchFamily="18" charset="-78"/>
                <a:cs typeface="Andalus" pitchFamily="18" charset="-78"/>
              </a:rPr>
              <a:t>in his </a:t>
            </a:r>
            <a:r>
              <a:rPr lang="en-US" sz="3200" dirty="0" smtClean="0">
                <a:latin typeface="Andalus" pitchFamily="18" charset="-78"/>
                <a:cs typeface="Andalus" pitchFamily="18" charset="-78"/>
              </a:rPr>
              <a:t>dispensary.</a:t>
            </a:r>
            <a:endParaRPr lang="en-US" sz="3200" dirty="0">
              <a:latin typeface="Andalus" pitchFamily="18" charset="-78"/>
              <a:cs typeface="Andalus" pitchFamily="18" charset="-78"/>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49000" contrast="-29000"/>
                    </a14:imgEffect>
                  </a14:imgLayer>
                </a14:imgProps>
              </a:ext>
              <a:ext uri="{28A0092B-C50C-407E-A947-70E740481C1C}">
                <a14:useLocalDpi xmlns:a14="http://schemas.microsoft.com/office/drawing/2010/main" val="0"/>
              </a:ext>
            </a:extLst>
          </a:blip>
          <a:stretch>
            <a:fillRect/>
          </a:stretch>
        </p:blipFill>
        <p:spPr>
          <a:xfrm>
            <a:off x="4343401" y="228600"/>
            <a:ext cx="4416756" cy="4114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27068582"/>
      </p:ext>
    </p:extLst>
  </p:cSld>
  <p:clrMapOvr>
    <a:masterClrMapping/>
  </p:clrMapOvr>
  <mc:AlternateContent xmlns:mc="http://schemas.openxmlformats.org/markup-compatibility/2006">
    <mc:Choice xmlns:p14="http://schemas.microsoft.com/office/powerpoint/2010/main" Requires="p14">
      <p:transition spd="slow" p14:dur="1200">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255896" y="152400"/>
            <a:ext cx="8305800" cy="1752600"/>
          </a:xfrm>
          <a:prstGeom prst="wedgeEllipseCallout">
            <a:avLst>
              <a:gd name="adj1" fmla="val -31413"/>
              <a:gd name="adj2" fmla="val 72623"/>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latin typeface="Andalus" pitchFamily="18" charset="-78"/>
                <a:cs typeface="Andalus" pitchFamily="18" charset="-78"/>
              </a:rPr>
              <a:t>What is the condition of his chamber?</a:t>
            </a:r>
            <a:endParaRPr lang="en-US" sz="3200" b="1" dirty="0">
              <a:latin typeface="Andalus" pitchFamily="18" charset="-78"/>
              <a:cs typeface="Andalus" pitchFamily="18" charset="-78"/>
            </a:endParaRPr>
          </a:p>
        </p:txBody>
      </p:sp>
      <p:sp>
        <p:nvSpPr>
          <p:cNvPr id="3" name="Rounded Rectangle 2"/>
          <p:cNvSpPr/>
          <p:nvPr/>
        </p:nvSpPr>
        <p:spPr>
          <a:xfrm>
            <a:off x="255896" y="2362200"/>
            <a:ext cx="8305800" cy="3810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en-US" sz="2800" b="1" dirty="0" smtClean="0">
                <a:latin typeface="Andalus" pitchFamily="18" charset="-78"/>
                <a:cs typeface="Andalus" pitchFamily="18" charset="-78"/>
              </a:rPr>
              <a:t>The condition of his chamber is not well. There is a table in front of him and a wooden chair where he sits, there is also a chair for the patients to </a:t>
            </a:r>
            <a:r>
              <a:rPr lang="en-US" sz="2800" b="1" dirty="0" smtClean="0">
                <a:latin typeface="Andalus" pitchFamily="18" charset="-78"/>
                <a:cs typeface="Andalus" pitchFamily="18" charset="-78"/>
              </a:rPr>
              <a:t>sit on. </a:t>
            </a:r>
            <a:r>
              <a:rPr lang="en-US" sz="2800" b="1" dirty="0" smtClean="0">
                <a:latin typeface="Andalus" pitchFamily="18" charset="-78"/>
                <a:cs typeface="Andalus" pitchFamily="18" charset="-78"/>
              </a:rPr>
              <a:t>There are two or three low benches where his patients wait for their terms. Very often his chamber remains dirty and unhealthy. Sometimes patients are found groaning. They are seen very  restless to have their term earlier than others.</a:t>
            </a:r>
            <a:endParaRPr lang="en-US" sz="2800" b="1" dirty="0">
              <a:latin typeface="Andalus" pitchFamily="18" charset="-78"/>
              <a:cs typeface="Andalus" pitchFamily="18" charset="-78"/>
            </a:endParaRPr>
          </a:p>
        </p:txBody>
      </p:sp>
    </p:spTree>
    <p:extLst>
      <p:ext uri="{BB962C8B-B14F-4D97-AF65-F5344CB8AC3E}">
        <p14:creationId xmlns:p14="http://schemas.microsoft.com/office/powerpoint/2010/main" val="2397311161"/>
      </p:ext>
    </p:extLst>
  </p:cSld>
  <p:clrMapOvr>
    <a:masterClrMapping/>
  </p:clrMapOvr>
  <mc:AlternateContent xmlns:mc="http://schemas.openxmlformats.org/markup-compatibility/2006">
    <mc:Choice xmlns:p14="http://schemas.microsoft.com/office/powerpoint/2010/main" Requires="p14">
      <p:transition spd="slow" p14:dur="1200">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236560" y="304800"/>
            <a:ext cx="4343400" cy="2286000"/>
          </a:xfrm>
          <a:prstGeom prst="wedgeEllipseCallout">
            <a:avLst>
              <a:gd name="adj1" fmla="val -34510"/>
              <a:gd name="adj2" fmla="val 76828"/>
            </a:avLst>
          </a:prstGeom>
          <a:ln w="127000" cmpd="dbl">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3200" dirty="0" smtClean="0">
                <a:latin typeface="Andalus" pitchFamily="18" charset="-78"/>
                <a:cs typeface="Andalus" pitchFamily="18" charset="-78"/>
              </a:rPr>
              <a:t>What is the qualification of a village doctor?</a:t>
            </a:r>
            <a:endParaRPr lang="en-US" sz="3200" dirty="0">
              <a:latin typeface="Andalus" pitchFamily="18" charset="-78"/>
              <a:cs typeface="Andalus" pitchFamily="18" charset="-78"/>
            </a:endParaRPr>
          </a:p>
        </p:txBody>
      </p:sp>
      <p:sp>
        <p:nvSpPr>
          <p:cNvPr id="3" name="Rounded Rectangle 2"/>
          <p:cNvSpPr/>
          <p:nvPr/>
        </p:nvSpPr>
        <p:spPr>
          <a:xfrm>
            <a:off x="340056" y="3352800"/>
            <a:ext cx="4114800" cy="3124200"/>
          </a:xfrm>
          <a:prstGeom prst="roundRect">
            <a:avLst/>
          </a:prstGeom>
          <a:ln w="127000" cmpd="dbl">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3200" dirty="0" smtClean="0">
                <a:latin typeface="Andalus" pitchFamily="18" charset="-78"/>
                <a:cs typeface="Andalus" pitchFamily="18" charset="-78"/>
              </a:rPr>
              <a:t>Normally a village doctor is not well qualified. Very often he is seen as LMF qualified. </a:t>
            </a:r>
            <a:endParaRPr lang="en-US" sz="3200" dirty="0">
              <a:latin typeface="Andalus" pitchFamily="18" charset="-78"/>
              <a:cs typeface="Andalus" pitchFamily="18" charset="-78"/>
            </a:endParaRPr>
          </a:p>
        </p:txBody>
      </p:sp>
      <p:sp>
        <p:nvSpPr>
          <p:cNvPr id="4" name="Oval Callout 3"/>
          <p:cNvSpPr/>
          <p:nvPr/>
        </p:nvSpPr>
        <p:spPr>
          <a:xfrm>
            <a:off x="4724400" y="304800"/>
            <a:ext cx="4114800" cy="2362200"/>
          </a:xfrm>
          <a:prstGeom prst="wedgeEllipseCallout">
            <a:avLst>
              <a:gd name="adj1" fmla="val 35654"/>
              <a:gd name="adj2" fmla="val 72899"/>
            </a:avLst>
          </a:prstGeom>
          <a:ln w="127000" cmpd="dbl">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Andalus" pitchFamily="18" charset="-78"/>
                <a:cs typeface="Andalus" pitchFamily="18" charset="-78"/>
              </a:rPr>
              <a:t>What is his limitation?</a:t>
            </a:r>
            <a:endParaRPr lang="en-US" sz="3200" dirty="0">
              <a:latin typeface="Andalus" pitchFamily="18" charset="-78"/>
              <a:cs typeface="Andalus" pitchFamily="18" charset="-78"/>
            </a:endParaRPr>
          </a:p>
        </p:txBody>
      </p:sp>
      <p:sp>
        <p:nvSpPr>
          <p:cNvPr id="5" name="Rounded Rectangle 4"/>
          <p:cNvSpPr/>
          <p:nvPr/>
        </p:nvSpPr>
        <p:spPr>
          <a:xfrm>
            <a:off x="4607256" y="3352800"/>
            <a:ext cx="4191000" cy="3048000"/>
          </a:xfrm>
          <a:prstGeom prst="roundRect">
            <a:avLst/>
          </a:prstGeom>
          <a:ln w="127000" cmpd="dbl">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3200" dirty="0" smtClean="0">
                <a:latin typeface="Andalus" pitchFamily="18" charset="-78"/>
                <a:cs typeface="Andalus" pitchFamily="18" charset="-78"/>
              </a:rPr>
              <a:t>When he fails to treat a serious patient, he refers him to the nearby hospitals.</a:t>
            </a:r>
            <a:endParaRPr lang="en-US" sz="3200" dirty="0">
              <a:latin typeface="Andalus" pitchFamily="18" charset="-78"/>
              <a:cs typeface="Andalus" pitchFamily="18" charset="-78"/>
            </a:endParaRPr>
          </a:p>
        </p:txBody>
      </p:sp>
    </p:spTree>
    <p:extLst>
      <p:ext uri="{BB962C8B-B14F-4D97-AF65-F5344CB8AC3E}">
        <p14:creationId xmlns:p14="http://schemas.microsoft.com/office/powerpoint/2010/main" val="2113541320"/>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4793776" y="1617663"/>
            <a:ext cx="4045424" cy="2438400"/>
          </a:xfrm>
          <a:prstGeom prst="wedgeEllipseCallout">
            <a:avLst>
              <a:gd name="adj1" fmla="val -52000"/>
              <a:gd name="adj2" fmla="val -63433"/>
            </a:avLst>
          </a:prstGeom>
          <a:ln w="127000" cmpd="dbl">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Andalus" pitchFamily="18" charset="-78"/>
                <a:cs typeface="Andalus" pitchFamily="18" charset="-78"/>
              </a:rPr>
              <a:t>What kinds of treatments does a village doctor provide?</a:t>
            </a:r>
            <a:endParaRPr lang="en-US" sz="3200" dirty="0">
              <a:latin typeface="Andalus" pitchFamily="18" charset="-78"/>
              <a:cs typeface="Andalus" pitchFamily="18" charset="-78"/>
            </a:endParaRPr>
          </a:p>
        </p:txBody>
      </p:sp>
      <p:sp>
        <p:nvSpPr>
          <p:cNvPr id="3" name="Rounded Rectangle 2"/>
          <p:cNvSpPr/>
          <p:nvPr/>
        </p:nvSpPr>
        <p:spPr>
          <a:xfrm>
            <a:off x="304800" y="4191000"/>
            <a:ext cx="8534400" cy="2513462"/>
          </a:xfrm>
          <a:prstGeom prst="roundRect">
            <a:avLst/>
          </a:prstGeom>
          <a:ln w="127000" cmpd="dbl">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3600" dirty="0" smtClean="0">
                <a:latin typeface="Andalus" pitchFamily="18" charset="-78"/>
                <a:cs typeface="Andalus" pitchFamily="18" charset="-78"/>
              </a:rPr>
              <a:t>There are two kinds of village doctors. One is </a:t>
            </a:r>
            <a:r>
              <a:rPr lang="en-US" sz="3600" dirty="0" smtClean="0">
                <a:latin typeface="Andalus" pitchFamily="18" charset="-78"/>
                <a:cs typeface="Andalus" pitchFamily="18" charset="-78"/>
              </a:rPr>
              <a:t>allopathic </a:t>
            </a:r>
            <a:r>
              <a:rPr lang="en-US" sz="3600" dirty="0" smtClean="0">
                <a:latin typeface="Andalus" pitchFamily="18" charset="-78"/>
                <a:cs typeface="Andalus" pitchFamily="18" charset="-78"/>
              </a:rPr>
              <a:t>and another is homeopathic. Sometimes both kind of treatments are given by the same doctor.</a:t>
            </a:r>
            <a:endParaRPr lang="en-US" sz="3600" dirty="0">
              <a:latin typeface="Andalus" pitchFamily="18" charset="-78"/>
              <a:cs typeface="Andalus" pitchFamily="18" charset="-78"/>
            </a:endParaRPr>
          </a:p>
        </p:txBody>
      </p:sp>
      <p:pic>
        <p:nvPicPr>
          <p:cNvPr id="1026" name="Picture 2" descr="C:\Users\User\Pictures\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585" y="220639"/>
            <a:ext cx="4268337" cy="3827463"/>
          </a:xfrm>
          <a:prstGeom prst="roundRect">
            <a:avLst>
              <a:gd name="adj" fmla="val 16667"/>
            </a:avLst>
          </a:prstGeom>
          <a:ln w="127000" cmpd="dbl">
            <a:solidFill>
              <a:schemeClr val="accent6">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244915"/>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0-#ppt_w/2"/>
                                          </p:val>
                                        </p:tav>
                                        <p:tav tm="100000">
                                          <p:val>
                                            <p:strVal val="#ppt_x"/>
                                          </p:val>
                                        </p:tav>
                                      </p:tavLst>
                                    </p:anim>
                                    <p:anim calcmode="lin" valueType="num">
                                      <p:cBhvr additive="base">
                                        <p:cTn id="14"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 by="(-#ppt_w*2)" calcmode="lin" valueType="num">
                                      <p:cBhvr rctx="PPT">
                                        <p:cTn id="19" dur="500" autoRev="1" fill="hold">
                                          <p:stCondLst>
                                            <p:cond delay="0"/>
                                          </p:stCondLst>
                                        </p:cTn>
                                        <p:tgtEl>
                                          <p:spTgt spid="3"/>
                                        </p:tgtEl>
                                        <p:attrNameLst>
                                          <p:attrName>ppt_w</p:attrName>
                                        </p:attrNameLst>
                                      </p:cBhvr>
                                    </p:anim>
                                    <p:anim by="(#ppt_w*0.50)" calcmode="lin" valueType="num">
                                      <p:cBhvr>
                                        <p:cTn id="20" dur="500" decel="50000" autoRev="1" fill="hold">
                                          <p:stCondLst>
                                            <p:cond delay="0"/>
                                          </p:stCondLst>
                                        </p:cTn>
                                        <p:tgtEl>
                                          <p:spTgt spid="3"/>
                                        </p:tgtEl>
                                        <p:attrNameLst>
                                          <p:attrName>ppt_x</p:attrName>
                                        </p:attrNameLst>
                                      </p:cBhvr>
                                    </p:anim>
                                    <p:anim from="(-#ppt_h/2)" to="(#ppt_y)" calcmode="lin" valueType="num">
                                      <p:cBhvr>
                                        <p:cTn id="21" dur="1000" fill="hold">
                                          <p:stCondLst>
                                            <p:cond delay="0"/>
                                          </p:stCondLst>
                                        </p:cTn>
                                        <p:tgtEl>
                                          <p:spTgt spid="3"/>
                                        </p:tgtEl>
                                        <p:attrNameLst>
                                          <p:attrName>ppt_y</p:attrName>
                                        </p:attrNameLst>
                                      </p:cBhvr>
                                    </p:anim>
                                    <p:animRot by="21600000">
                                      <p:cBhvr>
                                        <p:cTn id="22"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8600" y="685800"/>
            <a:ext cx="8686800" cy="1600200"/>
          </a:xfrm>
          <a:prstGeom prst="roundRect">
            <a:avLst/>
          </a:prstGeom>
          <a:ln w="127000" cmpd="dbl">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400" dirty="0" smtClean="0">
                <a:latin typeface="Andalus" pitchFamily="18" charset="-78"/>
                <a:cs typeface="Andalus" pitchFamily="18" charset="-78"/>
              </a:rPr>
              <a:t>Presentation  </a:t>
            </a:r>
            <a:r>
              <a:rPr lang="en-US" sz="4400" dirty="0" smtClean="0">
                <a:latin typeface="Andalus" pitchFamily="18" charset="-78"/>
                <a:cs typeface="Andalus" pitchFamily="18" charset="-78"/>
              </a:rPr>
              <a:t>Placement</a:t>
            </a:r>
            <a:endParaRPr lang="en-US" sz="4400" dirty="0">
              <a:latin typeface="Andalus" pitchFamily="18" charset="-78"/>
              <a:cs typeface="Andalus" pitchFamily="18" charset="-78"/>
            </a:endParaRPr>
          </a:p>
        </p:txBody>
      </p:sp>
      <p:sp>
        <p:nvSpPr>
          <p:cNvPr id="3" name="Rounded Rectangle 2"/>
          <p:cNvSpPr/>
          <p:nvPr/>
        </p:nvSpPr>
        <p:spPr>
          <a:xfrm>
            <a:off x="228600" y="2438400"/>
            <a:ext cx="4305300" cy="4038600"/>
          </a:xfrm>
          <a:prstGeom prst="roundRect">
            <a:avLst/>
          </a:prstGeom>
          <a:ln w="127000" cmpd="dbl">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err="1" smtClean="0">
                <a:latin typeface="Andalus" pitchFamily="18" charset="-78"/>
                <a:cs typeface="Andalus" pitchFamily="18" charset="-78"/>
              </a:rPr>
              <a:t>Md</a:t>
            </a:r>
            <a:r>
              <a:rPr lang="en-US" sz="2400" b="1" dirty="0" smtClean="0">
                <a:latin typeface="Andalus" pitchFamily="18" charset="-78"/>
                <a:cs typeface="Andalus" pitchFamily="18" charset="-78"/>
              </a:rPr>
              <a:t> </a:t>
            </a:r>
            <a:r>
              <a:rPr lang="en-US" sz="2400" b="1" dirty="0" err="1" smtClean="0">
                <a:latin typeface="Andalus" pitchFamily="18" charset="-78"/>
                <a:cs typeface="Andalus" pitchFamily="18" charset="-78"/>
              </a:rPr>
              <a:t>Hasan</a:t>
            </a:r>
            <a:r>
              <a:rPr lang="en-US" sz="2400" b="1" dirty="0" smtClean="0">
                <a:latin typeface="Andalus" pitchFamily="18" charset="-78"/>
                <a:cs typeface="Andalus" pitchFamily="18" charset="-78"/>
              </a:rPr>
              <a:t> </a:t>
            </a:r>
            <a:r>
              <a:rPr lang="en-US" sz="2400" b="1" dirty="0" err="1" smtClean="0">
                <a:latin typeface="Andalus" pitchFamily="18" charset="-78"/>
                <a:cs typeface="Andalus" pitchFamily="18" charset="-78"/>
              </a:rPr>
              <a:t>Hafizur</a:t>
            </a:r>
            <a:r>
              <a:rPr lang="en-US" sz="2400" b="1" dirty="0" smtClean="0">
                <a:latin typeface="Andalus" pitchFamily="18" charset="-78"/>
                <a:cs typeface="Andalus" pitchFamily="18" charset="-78"/>
              </a:rPr>
              <a:t> </a:t>
            </a:r>
            <a:r>
              <a:rPr lang="en-US" sz="2400" b="1" dirty="0" err="1" smtClean="0">
                <a:latin typeface="Andalus" pitchFamily="18" charset="-78"/>
                <a:cs typeface="Andalus" pitchFamily="18" charset="-78"/>
              </a:rPr>
              <a:t>Rahman</a:t>
            </a:r>
            <a:endParaRPr lang="en-US" sz="2400" b="1" dirty="0" smtClean="0">
              <a:latin typeface="Andalus" pitchFamily="18" charset="-78"/>
              <a:cs typeface="Andalus" pitchFamily="18" charset="-78"/>
            </a:endParaRPr>
          </a:p>
          <a:p>
            <a:pPr algn="ctr"/>
            <a:r>
              <a:rPr lang="en-US" sz="2800" dirty="0" smtClean="0">
                <a:latin typeface="Andalus" pitchFamily="18" charset="-78"/>
                <a:cs typeface="Andalus" pitchFamily="18" charset="-78"/>
              </a:rPr>
              <a:t>Senior Lecturer</a:t>
            </a:r>
            <a:endParaRPr lang="en-US" sz="2800" dirty="0" smtClean="0">
              <a:latin typeface="Andalus" pitchFamily="18" charset="-78"/>
              <a:cs typeface="Andalus" pitchFamily="18" charset="-78"/>
            </a:endParaRPr>
          </a:p>
          <a:p>
            <a:pPr algn="ctr"/>
            <a:r>
              <a:rPr lang="en-US" sz="2800" dirty="0" smtClean="0">
                <a:latin typeface="Andalus" pitchFamily="18" charset="-78"/>
                <a:cs typeface="Andalus" pitchFamily="18" charset="-78"/>
              </a:rPr>
              <a:t>Department of English</a:t>
            </a:r>
          </a:p>
          <a:p>
            <a:pPr algn="ctr"/>
            <a:r>
              <a:rPr lang="en-US" sz="2800" dirty="0" smtClean="0">
                <a:latin typeface="Andalus" pitchFamily="18" charset="-78"/>
                <a:cs typeface="Andalus" pitchFamily="18" charset="-78"/>
              </a:rPr>
              <a:t> Cambrian School  &amp; College</a:t>
            </a:r>
          </a:p>
          <a:p>
            <a:pPr algn="ctr"/>
            <a:r>
              <a:rPr lang="en-US" sz="2800" dirty="0" smtClean="0">
                <a:latin typeface="Andalus" pitchFamily="18" charset="-78"/>
                <a:cs typeface="Andalus" pitchFamily="18" charset="-78"/>
              </a:rPr>
              <a:t>Campus -05, Dhaka</a:t>
            </a:r>
            <a:endParaRPr lang="en-US" sz="2800" dirty="0">
              <a:latin typeface="Andalus" pitchFamily="18" charset="-78"/>
              <a:cs typeface="Andalus" pitchFamily="18" charset="-78"/>
            </a:endParaRPr>
          </a:p>
        </p:txBody>
      </p:sp>
      <p:sp>
        <p:nvSpPr>
          <p:cNvPr id="4" name="Rounded Rectangle 3"/>
          <p:cNvSpPr/>
          <p:nvPr/>
        </p:nvSpPr>
        <p:spPr>
          <a:xfrm>
            <a:off x="4648200" y="2438400"/>
            <a:ext cx="4267200" cy="4038600"/>
          </a:xfrm>
          <a:prstGeom prst="roundRect">
            <a:avLst/>
          </a:prstGeom>
          <a:ln w="127000" cmpd="dbl">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smtClean="0">
                <a:latin typeface="Andalus" pitchFamily="18" charset="-78"/>
                <a:cs typeface="Andalus" pitchFamily="18" charset="-78"/>
              </a:rPr>
              <a:t>Junior  School Certificate Examination (JSC)</a:t>
            </a:r>
          </a:p>
          <a:p>
            <a:pPr algn="ctr"/>
            <a:r>
              <a:rPr lang="en-US" sz="2800" dirty="0" smtClean="0">
                <a:latin typeface="Andalus" pitchFamily="18" charset="-78"/>
                <a:cs typeface="Andalus" pitchFamily="18" charset="-78"/>
              </a:rPr>
              <a:t>English First paper</a:t>
            </a:r>
          </a:p>
          <a:p>
            <a:pPr algn="ctr"/>
            <a:r>
              <a:rPr lang="en-US" sz="2800" dirty="0" smtClean="0">
                <a:latin typeface="Andalus" pitchFamily="18" charset="-78"/>
                <a:cs typeface="Andalus" pitchFamily="18" charset="-78"/>
              </a:rPr>
              <a:t>Paragraph</a:t>
            </a:r>
          </a:p>
          <a:p>
            <a:pPr algn="ctr"/>
            <a:r>
              <a:rPr lang="en-US" sz="2800" dirty="0" smtClean="0">
                <a:latin typeface="Andalus" pitchFamily="18" charset="-78"/>
                <a:cs typeface="Andalus" pitchFamily="18" charset="-78"/>
              </a:rPr>
              <a:t>Writing Part</a:t>
            </a:r>
            <a:endParaRPr lang="en-US" sz="2800" dirty="0">
              <a:latin typeface="Andalus" pitchFamily="18" charset="-78"/>
              <a:cs typeface="Andalus" pitchFamily="18" charset="-78"/>
            </a:endParaRPr>
          </a:p>
        </p:txBody>
      </p:sp>
    </p:spTree>
    <p:extLst>
      <p:ext uri="{BB962C8B-B14F-4D97-AF65-F5344CB8AC3E}">
        <p14:creationId xmlns:p14="http://schemas.microsoft.com/office/powerpoint/2010/main" val="2430086134"/>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325156207"/>
              </p:ext>
            </p:extLst>
          </p:nvPr>
        </p:nvGraphicFramePr>
        <p:xfrm>
          <a:off x="457200" y="304800"/>
          <a:ext cx="83820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0498277"/>
      </p:ext>
    </p:extLst>
  </p:cSld>
  <p:clrMapOvr>
    <a:masterClrMapping/>
  </p:clrMapOvr>
  <mc:AlternateContent xmlns:mc="http://schemas.openxmlformats.org/markup-compatibility/2006">
    <mc:Choice xmlns:p14="http://schemas.microsoft.com/office/powerpoint/2010/main" Requires="p14">
      <p:transition spd="slow" p14:dur="1400" advClick="0" advTm="2000">
        <p14:ripple/>
      </p:transition>
    </mc:Choice>
    <mc:Fallback>
      <p:transition spd="slow" advClick="0" advTm="2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905000"/>
            <a:ext cx="8305800" cy="3505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3200" b="1" dirty="0" smtClean="0">
                <a:latin typeface="Andalus" pitchFamily="18" charset="-78"/>
                <a:cs typeface="Andalus" pitchFamily="18" charset="-78"/>
              </a:rPr>
              <a:t>Make a logical assemble with the words, doctors, medicine, treatment, fixed, likes, treatment, initial, hospitals, chamber and any other words needed dividing 5 groups each having 6 students</a:t>
            </a:r>
            <a:endParaRPr lang="en-US" sz="3200" b="1" dirty="0">
              <a:latin typeface="Andalus" pitchFamily="18" charset="-78"/>
              <a:cs typeface="Andalus" pitchFamily="18" charset="-78"/>
            </a:endParaRPr>
          </a:p>
        </p:txBody>
      </p:sp>
    </p:spTree>
    <p:extLst>
      <p:ext uri="{BB962C8B-B14F-4D97-AF65-F5344CB8AC3E}">
        <p14:creationId xmlns:p14="http://schemas.microsoft.com/office/powerpoint/2010/main" val="69631016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009650" y="381000"/>
            <a:ext cx="7239000" cy="19812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800" b="1" dirty="0" smtClean="0">
                <a:latin typeface="Andalus" pitchFamily="18" charset="-78"/>
                <a:cs typeface="Andalus" pitchFamily="18" charset="-78"/>
              </a:rPr>
              <a:t>Evaluation</a:t>
            </a:r>
            <a:endParaRPr lang="en-US" sz="4800" b="1" dirty="0">
              <a:latin typeface="Andalus" pitchFamily="18" charset="-78"/>
              <a:cs typeface="Andalus" pitchFamily="18" charset="-78"/>
            </a:endParaRPr>
          </a:p>
        </p:txBody>
      </p:sp>
      <p:sp>
        <p:nvSpPr>
          <p:cNvPr id="3" name="Rounded Rectangle 2"/>
          <p:cNvSpPr/>
          <p:nvPr/>
        </p:nvSpPr>
        <p:spPr>
          <a:xfrm>
            <a:off x="1009650" y="2590800"/>
            <a:ext cx="7219950" cy="3962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3200" b="1" dirty="0" smtClean="0">
                <a:latin typeface="Andalus" pitchFamily="18" charset="-78"/>
                <a:cs typeface="Andalus" pitchFamily="18" charset="-78"/>
              </a:rPr>
              <a:t>Answer the following questions-</a:t>
            </a:r>
          </a:p>
          <a:p>
            <a:pPr marL="514350" indent="-514350" algn="just">
              <a:buFont typeface="+mj-lt"/>
              <a:buAutoNum type="alphaLcParenR"/>
            </a:pPr>
            <a:r>
              <a:rPr lang="en-US" sz="3200" b="1" dirty="0" smtClean="0">
                <a:latin typeface="Andalus" pitchFamily="18" charset="-78"/>
                <a:cs typeface="Andalus" pitchFamily="18" charset="-78"/>
              </a:rPr>
              <a:t>Who is a village doctor?</a:t>
            </a:r>
          </a:p>
          <a:p>
            <a:pPr marL="514350" indent="-514350" algn="just">
              <a:buFont typeface="+mj-lt"/>
              <a:buAutoNum type="alphaLcParenR"/>
            </a:pPr>
            <a:r>
              <a:rPr lang="en-US" sz="3200" b="1" dirty="0" smtClean="0">
                <a:latin typeface="Andalus" pitchFamily="18" charset="-78"/>
                <a:cs typeface="Andalus" pitchFamily="18" charset="-78"/>
              </a:rPr>
              <a:t>How does he serve village people?</a:t>
            </a:r>
          </a:p>
          <a:p>
            <a:pPr marL="514350" indent="-514350" algn="just">
              <a:buFont typeface="+mj-lt"/>
              <a:buAutoNum type="alphaLcParenR"/>
            </a:pPr>
            <a:r>
              <a:rPr lang="en-US" sz="3200" b="1" dirty="0" smtClean="0">
                <a:latin typeface="Andalus" pitchFamily="18" charset="-78"/>
                <a:cs typeface="Andalus" pitchFamily="18" charset="-78"/>
              </a:rPr>
              <a:t>How is his chamber?</a:t>
            </a:r>
          </a:p>
          <a:p>
            <a:pPr marL="514350" indent="-514350" algn="just">
              <a:buFont typeface="+mj-lt"/>
              <a:buAutoNum type="alphaLcParenR"/>
            </a:pPr>
            <a:r>
              <a:rPr lang="en-US" sz="3200" b="1" dirty="0" smtClean="0">
                <a:latin typeface="Andalus" pitchFamily="18" charset="-78"/>
                <a:cs typeface="Andalus" pitchFamily="18" charset="-78"/>
              </a:rPr>
              <a:t>When does he treat his patients?</a:t>
            </a:r>
          </a:p>
          <a:p>
            <a:pPr marL="514350" indent="-514350" algn="just">
              <a:buFont typeface="+mj-lt"/>
              <a:buAutoNum type="alphaLcParenR"/>
            </a:pPr>
            <a:r>
              <a:rPr lang="en-US" sz="3200" b="1" dirty="0" smtClean="0">
                <a:latin typeface="Andalus" pitchFamily="18" charset="-78"/>
                <a:cs typeface="Andalus" pitchFamily="18" charset="-78"/>
              </a:rPr>
              <a:t>How do </a:t>
            </a:r>
            <a:r>
              <a:rPr lang="en-US" sz="3200" b="1" dirty="0" smtClean="0">
                <a:latin typeface="Andalus" pitchFamily="18" charset="-78"/>
                <a:cs typeface="Andalus" pitchFamily="18" charset="-78"/>
              </a:rPr>
              <a:t>the villagers  like him?</a:t>
            </a:r>
            <a:endParaRPr lang="en-US" sz="3200" b="1" dirty="0">
              <a:latin typeface="Andalus" pitchFamily="18" charset="-78"/>
              <a:cs typeface="Andalus" pitchFamily="18" charset="-78"/>
            </a:endParaRPr>
          </a:p>
        </p:txBody>
      </p:sp>
    </p:spTree>
    <p:extLst>
      <p:ext uri="{BB962C8B-B14F-4D97-AF65-F5344CB8AC3E}">
        <p14:creationId xmlns:p14="http://schemas.microsoft.com/office/powerpoint/2010/main" val="340287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eparation 1"/>
          <p:cNvSpPr/>
          <p:nvPr/>
        </p:nvSpPr>
        <p:spPr>
          <a:xfrm>
            <a:off x="1295400" y="914400"/>
            <a:ext cx="6400800" cy="1981200"/>
          </a:xfrm>
          <a:prstGeom prst="flowChartPreparation">
            <a:avLst/>
          </a:prstGeom>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000" b="1" dirty="0" smtClean="0">
                <a:latin typeface="Andalus" pitchFamily="18" charset="-78"/>
                <a:cs typeface="Andalus" pitchFamily="18" charset="-78"/>
              </a:rPr>
              <a:t>Home Work</a:t>
            </a:r>
            <a:endParaRPr lang="en-US" sz="4000" b="1" dirty="0">
              <a:latin typeface="Andalus" pitchFamily="18" charset="-78"/>
              <a:cs typeface="Andalus" pitchFamily="18" charset="-78"/>
            </a:endParaRPr>
          </a:p>
        </p:txBody>
      </p:sp>
      <p:sp>
        <p:nvSpPr>
          <p:cNvPr id="3" name="Trapezoid 2"/>
          <p:cNvSpPr/>
          <p:nvPr/>
        </p:nvSpPr>
        <p:spPr>
          <a:xfrm>
            <a:off x="1524000" y="2876550"/>
            <a:ext cx="5943600" cy="3276600"/>
          </a:xfrm>
          <a:prstGeom prst="trapezoid">
            <a:avLst>
              <a:gd name="adj" fmla="val 30233"/>
            </a:avLst>
          </a:prstGeom>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000" b="1" dirty="0" smtClean="0">
                <a:latin typeface="Andalus" pitchFamily="18" charset="-78"/>
                <a:cs typeface="Andalus" pitchFamily="18" charset="-78"/>
              </a:rPr>
              <a:t>Write a paragraph on</a:t>
            </a:r>
          </a:p>
          <a:p>
            <a:pPr algn="ctr"/>
            <a:r>
              <a:rPr lang="en-US" sz="4000" b="1" dirty="0" smtClean="0">
                <a:latin typeface="Andalus" pitchFamily="18" charset="-78"/>
                <a:cs typeface="Andalus" pitchFamily="18" charset="-78"/>
              </a:rPr>
              <a:t> “A Village Doctor.”</a:t>
            </a:r>
            <a:endParaRPr lang="en-US" sz="4000" b="1" dirty="0">
              <a:latin typeface="Andalus" pitchFamily="18" charset="-78"/>
              <a:cs typeface="Andalus" pitchFamily="18" charset="-78"/>
            </a:endParaRPr>
          </a:p>
        </p:txBody>
      </p:sp>
    </p:spTree>
    <p:extLst>
      <p:ext uri="{BB962C8B-B14F-4D97-AF65-F5344CB8AC3E}">
        <p14:creationId xmlns:p14="http://schemas.microsoft.com/office/powerpoint/2010/main" val="365151470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apezoid 1"/>
          <p:cNvSpPr/>
          <p:nvPr/>
        </p:nvSpPr>
        <p:spPr>
          <a:xfrm>
            <a:off x="1143000" y="2743200"/>
            <a:ext cx="6477000" cy="2895600"/>
          </a:xfrm>
          <a:prstGeom prst="trapezoid">
            <a:avLst>
              <a:gd name="adj" fmla="val 22956"/>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6000" b="1" dirty="0" smtClean="0">
                <a:latin typeface="Andalus" pitchFamily="18" charset="-78"/>
                <a:cs typeface="Andalus" pitchFamily="18" charset="-78"/>
              </a:rPr>
              <a:t>Prevention is better than cure.</a:t>
            </a:r>
            <a:endParaRPr lang="en-US" sz="6000" b="1" dirty="0">
              <a:latin typeface="Andalus" pitchFamily="18" charset="-78"/>
              <a:cs typeface="Andalus" pitchFamily="18" charset="-78"/>
            </a:endParaRPr>
          </a:p>
        </p:txBody>
      </p:sp>
      <p:sp>
        <p:nvSpPr>
          <p:cNvPr id="3" name="Oval 2"/>
          <p:cNvSpPr/>
          <p:nvPr/>
        </p:nvSpPr>
        <p:spPr>
          <a:xfrm>
            <a:off x="2209800" y="914400"/>
            <a:ext cx="4267200" cy="1828800"/>
          </a:xfrm>
          <a:prstGeom prst="ellipse">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5400" b="1" dirty="0" smtClean="0">
                <a:latin typeface="Andalus" pitchFamily="18" charset="-78"/>
                <a:cs typeface="Andalus" pitchFamily="18" charset="-78"/>
              </a:rPr>
              <a:t>Verse</a:t>
            </a:r>
            <a:endParaRPr lang="en-US" sz="5400" b="1" dirty="0">
              <a:latin typeface="Andalus" pitchFamily="18" charset="-78"/>
              <a:cs typeface="Andalus" pitchFamily="18" charset="-78"/>
            </a:endParaRPr>
          </a:p>
        </p:txBody>
      </p:sp>
    </p:spTree>
    <p:extLst>
      <p:ext uri="{BB962C8B-B14F-4D97-AF65-F5344CB8AC3E}">
        <p14:creationId xmlns:p14="http://schemas.microsoft.com/office/powerpoint/2010/main" val="2374179783"/>
      </p:ext>
    </p:extLst>
  </p:cSld>
  <p:clrMapOvr>
    <a:masterClrMapping/>
  </p:clrMapOvr>
  <mc:AlternateContent xmlns:mc="http://schemas.openxmlformats.org/markup-compatibility/2006">
    <mc:Choice xmlns:p14="http://schemas.microsoft.com/office/powerpoint/2010/main" Requires="p14">
      <p:transition spd="slow" p14:dur="1200">
        <p14:prism dir="d"/>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a:off x="762000" y="1219200"/>
            <a:ext cx="7620000" cy="4495800"/>
          </a:xfrm>
          <a:prstGeom prst="flowChartPunchedTape">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7200" dirty="0" err="1" smtClean="0">
                <a:latin typeface="Andalus" pitchFamily="18" charset="-78"/>
                <a:cs typeface="Andalus" pitchFamily="18" charset="-78"/>
              </a:rPr>
              <a:t>Assalamu</a:t>
            </a:r>
            <a:r>
              <a:rPr lang="en-US" sz="7200" dirty="0" smtClean="0">
                <a:latin typeface="Andalus" pitchFamily="18" charset="-78"/>
                <a:cs typeface="Andalus" pitchFamily="18" charset="-78"/>
              </a:rPr>
              <a:t> </a:t>
            </a:r>
            <a:r>
              <a:rPr lang="en-US" sz="7200" dirty="0" err="1" smtClean="0">
                <a:latin typeface="Andalus" pitchFamily="18" charset="-78"/>
                <a:cs typeface="Andalus" pitchFamily="18" charset="-78"/>
              </a:rPr>
              <a:t>Alaikum</a:t>
            </a:r>
            <a:endParaRPr lang="en-US" sz="7200" dirty="0">
              <a:latin typeface="Andalus" pitchFamily="18" charset="-78"/>
              <a:cs typeface="Andalus" pitchFamily="18" charset="-78"/>
            </a:endParaRPr>
          </a:p>
        </p:txBody>
      </p:sp>
    </p:spTree>
    <p:extLst>
      <p:ext uri="{BB962C8B-B14F-4D97-AF65-F5344CB8AC3E}">
        <p14:creationId xmlns:p14="http://schemas.microsoft.com/office/powerpoint/2010/main" val="313254368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3997"/>
          <a:stretch/>
        </p:blipFill>
        <p:spPr>
          <a:xfrm>
            <a:off x="609600" y="533400"/>
            <a:ext cx="7924801" cy="4114800"/>
          </a:xfrm>
          <a:prstGeom prst="rect">
            <a:avLst/>
          </a:prstGeom>
          <a:ln w="228600" cap="sq" cmpd="thickThin">
            <a:solidFill>
              <a:schemeClr val="accent6">
                <a:lumMod val="20000"/>
                <a:lumOff val="80000"/>
              </a:schemeClr>
            </a:solidFill>
            <a:prstDash val="solid"/>
            <a:miter lim="800000"/>
          </a:ln>
          <a:effectLst>
            <a:innerShdw blurRad="76200">
              <a:srgbClr val="000000"/>
            </a:innerShdw>
          </a:effectLst>
        </p:spPr>
      </p:pic>
      <p:sp>
        <p:nvSpPr>
          <p:cNvPr id="7" name="Trapezoid 6"/>
          <p:cNvSpPr/>
          <p:nvPr/>
        </p:nvSpPr>
        <p:spPr>
          <a:xfrm>
            <a:off x="1828800" y="4953000"/>
            <a:ext cx="5486400" cy="1600200"/>
          </a:xfrm>
          <a:prstGeom prst="trapezoid">
            <a:avLst>
              <a:gd name="adj" fmla="val 65494"/>
            </a:avLst>
          </a:prstGeom>
          <a:gradFill>
            <a:gsLst>
              <a:gs pos="9000">
                <a:schemeClr val="tx1"/>
              </a:gs>
              <a:gs pos="62000">
                <a:srgbClr val="FF0000">
                  <a:alpha val="89000"/>
                  <a:lumMod val="61000"/>
                </a:srgbClr>
              </a:gs>
            </a:gsLst>
          </a:gradFill>
          <a:ln w="127000" cmpd="dbl">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800" b="1" dirty="0" smtClean="0">
                <a:solidFill>
                  <a:schemeClr val="bg1"/>
                </a:solidFill>
                <a:latin typeface="Andalus" pitchFamily="18" charset="-78"/>
                <a:cs typeface="Andalus" pitchFamily="18" charset="-78"/>
              </a:rPr>
              <a:t>Village</a:t>
            </a:r>
            <a:endParaRPr lang="en-US" sz="4800" b="1" dirty="0">
              <a:solidFill>
                <a:schemeClr val="bg1"/>
              </a:solidFill>
              <a:latin typeface="Andalus" pitchFamily="18" charset="-78"/>
              <a:cs typeface="Andalus" pitchFamily="18" charset="-78"/>
            </a:endParaRPr>
          </a:p>
        </p:txBody>
      </p:sp>
    </p:spTree>
    <p:extLst>
      <p:ext uri="{BB962C8B-B14F-4D97-AF65-F5344CB8AC3E}">
        <p14:creationId xmlns:p14="http://schemas.microsoft.com/office/powerpoint/2010/main" val="245092650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433"/>
          <a:stretch/>
        </p:blipFill>
        <p:spPr>
          <a:xfrm>
            <a:off x="685800" y="775649"/>
            <a:ext cx="7758752" cy="3505200"/>
          </a:xfrm>
          <a:prstGeom prst="rect">
            <a:avLst/>
          </a:prstGeom>
          <a:ln w="127000" cap="sq" cmpd="dbl">
            <a:solidFill>
              <a:schemeClr val="tx1"/>
            </a:solidFill>
            <a:prstDash val="solid"/>
            <a:miter lim="800000"/>
          </a:ln>
          <a:effectLst>
            <a:innerShdw blurRad="76200">
              <a:srgbClr val="000000"/>
            </a:innerShdw>
          </a:effectLst>
        </p:spPr>
      </p:pic>
      <p:sp>
        <p:nvSpPr>
          <p:cNvPr id="3" name="Flowchart: Manual Operation 2"/>
          <p:cNvSpPr/>
          <p:nvPr/>
        </p:nvSpPr>
        <p:spPr>
          <a:xfrm>
            <a:off x="685800" y="4495800"/>
            <a:ext cx="7758752" cy="1828800"/>
          </a:xfrm>
          <a:prstGeom prst="flowChartManualOperation">
            <a:avLst/>
          </a:prstGeom>
          <a:ln w="127000" cap="sq" cmpd="dbl">
            <a:solidFill>
              <a:schemeClr val="tx1"/>
            </a:solidFill>
            <a:miter lim="800000"/>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smtClean="0">
                <a:latin typeface="Andalus" pitchFamily="18" charset="-78"/>
                <a:cs typeface="Andalus" pitchFamily="18" charset="-78"/>
              </a:rPr>
              <a:t>Doctor</a:t>
            </a:r>
            <a:endParaRPr lang="en-US" sz="3600" b="1" dirty="0">
              <a:latin typeface="Andalus" pitchFamily="18" charset="-78"/>
              <a:cs typeface="Andalus" pitchFamily="18" charset="-78"/>
            </a:endParaRPr>
          </a:p>
        </p:txBody>
      </p:sp>
    </p:spTree>
    <p:extLst>
      <p:ext uri="{BB962C8B-B14F-4D97-AF65-F5344CB8AC3E}">
        <p14:creationId xmlns:p14="http://schemas.microsoft.com/office/powerpoint/2010/main" val="392789584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Quad Arrow Callout 2"/>
          <p:cNvSpPr/>
          <p:nvPr/>
        </p:nvSpPr>
        <p:spPr>
          <a:xfrm>
            <a:off x="2209800" y="0"/>
            <a:ext cx="4572000" cy="3505200"/>
          </a:xfrm>
          <a:prstGeom prst="quadArrowCallout">
            <a:avLst>
              <a:gd name="adj1" fmla="val 37030"/>
              <a:gd name="adj2" fmla="val 18515"/>
              <a:gd name="adj3" fmla="val 18515"/>
              <a:gd name="adj4" fmla="val 48123"/>
            </a:avLst>
          </a:prstGeom>
          <a:ln w="127000" cmpd="dbl">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smtClean="0">
                <a:latin typeface="Andalus" pitchFamily="18" charset="-78"/>
                <a:cs typeface="Andalus" pitchFamily="18" charset="-78"/>
              </a:rPr>
              <a:t>Let us know what our lesson is.</a:t>
            </a:r>
            <a:endParaRPr lang="en-US" sz="3200" b="1" dirty="0">
              <a:latin typeface="Andalus" pitchFamily="18" charset="-78"/>
              <a:cs typeface="Andalus" pitchFamily="18" charset="-78"/>
            </a:endParaRPr>
          </a:p>
        </p:txBody>
      </p:sp>
      <p:sp>
        <p:nvSpPr>
          <p:cNvPr id="4" name="Frame 3"/>
          <p:cNvSpPr/>
          <p:nvPr/>
        </p:nvSpPr>
        <p:spPr>
          <a:xfrm>
            <a:off x="1066800" y="3581400"/>
            <a:ext cx="7239000" cy="2819400"/>
          </a:xfrm>
          <a:prstGeom prst="frame">
            <a:avLst>
              <a:gd name="adj1" fmla="val 330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smtClean="0">
                <a:solidFill>
                  <a:schemeClr val="tx1">
                    <a:lumMod val="85000"/>
                    <a:lumOff val="15000"/>
                  </a:schemeClr>
                </a:solidFill>
                <a:latin typeface="Andalus" pitchFamily="18" charset="-78"/>
                <a:cs typeface="Andalus" pitchFamily="18" charset="-78"/>
              </a:rPr>
              <a:t>It is a paragraph</a:t>
            </a:r>
          </a:p>
          <a:p>
            <a:pPr algn="ctr"/>
            <a:r>
              <a:rPr lang="en-US" sz="3200" b="1" dirty="0" smtClean="0">
                <a:solidFill>
                  <a:schemeClr val="tx1">
                    <a:lumMod val="85000"/>
                    <a:lumOff val="15000"/>
                  </a:schemeClr>
                </a:solidFill>
                <a:latin typeface="Andalus" pitchFamily="18" charset="-78"/>
                <a:cs typeface="Andalus" pitchFamily="18" charset="-78"/>
              </a:rPr>
              <a:t>“A Village Doctor”</a:t>
            </a:r>
          </a:p>
          <a:p>
            <a:pPr algn="ctr"/>
            <a:r>
              <a:rPr lang="en-US" sz="3200" b="1" dirty="0" smtClean="0">
                <a:solidFill>
                  <a:schemeClr val="tx1">
                    <a:lumMod val="85000"/>
                    <a:lumOff val="15000"/>
                  </a:schemeClr>
                </a:solidFill>
                <a:latin typeface="Andalus" pitchFamily="18" charset="-78"/>
                <a:cs typeface="Andalus" pitchFamily="18" charset="-78"/>
              </a:rPr>
              <a:t>From English First Paper</a:t>
            </a:r>
          </a:p>
          <a:p>
            <a:pPr algn="ctr"/>
            <a:r>
              <a:rPr lang="en-US" sz="3200" b="1" dirty="0" smtClean="0">
                <a:solidFill>
                  <a:schemeClr val="tx1">
                    <a:lumMod val="85000"/>
                    <a:lumOff val="15000"/>
                  </a:schemeClr>
                </a:solidFill>
                <a:latin typeface="Andalus" pitchFamily="18" charset="-78"/>
                <a:cs typeface="Andalus" pitchFamily="18" charset="-78"/>
              </a:rPr>
              <a:t>Writing part</a:t>
            </a:r>
            <a:endParaRPr lang="en-US" sz="3200" b="1" dirty="0">
              <a:solidFill>
                <a:schemeClr val="tx1">
                  <a:lumMod val="85000"/>
                  <a:lumOff val="15000"/>
                </a:schemeClr>
              </a:solidFill>
              <a:latin typeface="Andalus" pitchFamily="18" charset="-78"/>
              <a:cs typeface="Andalus" pitchFamily="18" charset="-78"/>
            </a:endParaRPr>
          </a:p>
        </p:txBody>
      </p:sp>
    </p:spTree>
    <p:extLst>
      <p:ext uri="{BB962C8B-B14F-4D97-AF65-F5344CB8AC3E}">
        <p14:creationId xmlns:p14="http://schemas.microsoft.com/office/powerpoint/2010/main" val="244131737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76400" y="345744"/>
            <a:ext cx="5867400" cy="1066800"/>
          </a:xfrm>
          <a:prstGeom prst="ellipse">
            <a:avLst/>
          </a:prstGeom>
          <a:ln w="127000" cmpd="dbl">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b="1" dirty="0" smtClean="0">
                <a:latin typeface="Andalus" pitchFamily="18" charset="-78"/>
                <a:cs typeface="Andalus" pitchFamily="18" charset="-78"/>
              </a:rPr>
              <a:t>Learning outcomes</a:t>
            </a:r>
            <a:endParaRPr lang="en-US" sz="4000" b="1" dirty="0">
              <a:latin typeface="Andalus" pitchFamily="18" charset="-78"/>
              <a:cs typeface="Andalus" pitchFamily="18" charset="-78"/>
            </a:endParaRPr>
          </a:p>
        </p:txBody>
      </p:sp>
      <p:sp>
        <p:nvSpPr>
          <p:cNvPr id="3" name="Round Same Side Corner Rectangle 2"/>
          <p:cNvSpPr/>
          <p:nvPr/>
        </p:nvSpPr>
        <p:spPr>
          <a:xfrm>
            <a:off x="457200" y="1559257"/>
            <a:ext cx="8458200" cy="4572000"/>
          </a:xfrm>
          <a:prstGeom prst="round2SameRect">
            <a:avLst>
              <a:gd name="adj1" fmla="val 50000"/>
              <a:gd name="adj2" fmla="val 0"/>
            </a:avLst>
          </a:prstGeom>
          <a:ln w="127000" cmpd="dbl">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r>
              <a:rPr lang="en-US" sz="3600" b="1" dirty="0" smtClean="0">
                <a:latin typeface="Andalus" pitchFamily="18" charset="-78"/>
                <a:cs typeface="Andalus" pitchFamily="18" charset="-78"/>
              </a:rPr>
              <a:t>After we have studied this lesson we will be able to-</a:t>
            </a:r>
          </a:p>
          <a:p>
            <a:pPr marL="742950" indent="-742950">
              <a:buFont typeface="Wingdings" pitchFamily="2" charset="2"/>
              <a:buChar char="Ø"/>
            </a:pPr>
            <a:r>
              <a:rPr lang="en-US" sz="3600" b="1" dirty="0">
                <a:latin typeface="Andalus" pitchFamily="18" charset="-78"/>
                <a:cs typeface="Andalus" pitchFamily="18" charset="-78"/>
              </a:rPr>
              <a:t>Listen information</a:t>
            </a:r>
          </a:p>
          <a:p>
            <a:pPr marL="742950" indent="-742950">
              <a:buFont typeface="Wingdings" pitchFamily="2" charset="2"/>
              <a:buChar char="Ø"/>
            </a:pPr>
            <a:r>
              <a:rPr lang="en-US" sz="3600" b="1" dirty="0" smtClean="0">
                <a:latin typeface="Andalus" pitchFamily="18" charset="-78"/>
                <a:cs typeface="Andalus" pitchFamily="18" charset="-78"/>
              </a:rPr>
              <a:t>Ask and answer question</a:t>
            </a:r>
          </a:p>
          <a:p>
            <a:pPr marL="742950" indent="-742950">
              <a:buFont typeface="Wingdings" pitchFamily="2" charset="2"/>
              <a:buChar char="Ø"/>
            </a:pPr>
            <a:r>
              <a:rPr lang="en-US" sz="3600" b="1" dirty="0" smtClean="0">
                <a:latin typeface="Andalus" pitchFamily="18" charset="-78"/>
                <a:cs typeface="Andalus" pitchFamily="18" charset="-78"/>
              </a:rPr>
              <a:t>Write </a:t>
            </a:r>
            <a:r>
              <a:rPr lang="en-US" sz="3600" b="1" dirty="0">
                <a:latin typeface="Andalus" pitchFamily="18" charset="-78"/>
                <a:cs typeface="Andalus" pitchFamily="18" charset="-78"/>
              </a:rPr>
              <a:t>a paragraph</a:t>
            </a:r>
          </a:p>
          <a:p>
            <a:pPr marL="742950" indent="-742950">
              <a:buFont typeface="Wingdings" pitchFamily="2" charset="2"/>
              <a:buChar char="Ø"/>
            </a:pPr>
            <a:endParaRPr lang="en-US" sz="3600" b="1" dirty="0" smtClean="0">
              <a:latin typeface="Andalus" pitchFamily="18" charset="-78"/>
              <a:cs typeface="Andalus" pitchFamily="18" charset="-78"/>
            </a:endParaRPr>
          </a:p>
        </p:txBody>
      </p:sp>
    </p:spTree>
    <p:extLst>
      <p:ext uri="{BB962C8B-B14F-4D97-AF65-F5344CB8AC3E}">
        <p14:creationId xmlns:p14="http://schemas.microsoft.com/office/powerpoint/2010/main" val="337895043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2171700" y="228600"/>
            <a:ext cx="5067300" cy="2057400"/>
          </a:xfrm>
          <a:prstGeom prst="downArrow">
            <a:avLst>
              <a:gd name="adj1" fmla="val 100000"/>
              <a:gd name="adj2" fmla="val 62687"/>
            </a:avLst>
          </a:prstGeom>
          <a:ln w="127000" cmpd="dbl">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4400" dirty="0" smtClean="0">
              <a:latin typeface="Andalus" pitchFamily="18" charset="-78"/>
              <a:cs typeface="Andalus" pitchFamily="18" charset="-78"/>
            </a:endParaRPr>
          </a:p>
          <a:p>
            <a:pPr algn="ctr"/>
            <a:endParaRPr lang="en-US" sz="2400" b="1" dirty="0" smtClean="0">
              <a:latin typeface="Andalus" pitchFamily="18" charset="-78"/>
              <a:cs typeface="Andalus" pitchFamily="18" charset="-78"/>
            </a:endParaRPr>
          </a:p>
          <a:p>
            <a:pPr algn="ctr"/>
            <a:r>
              <a:rPr lang="en-US" sz="4400" b="1" dirty="0" smtClean="0">
                <a:latin typeface="Andalus" pitchFamily="18" charset="-78"/>
                <a:cs typeface="Andalus" pitchFamily="18" charset="-78"/>
              </a:rPr>
              <a:t>Who is a village doctor?</a:t>
            </a:r>
            <a:endParaRPr lang="en-US" sz="4400" b="1" dirty="0">
              <a:latin typeface="Andalus" pitchFamily="18" charset="-78"/>
              <a:cs typeface="Andalus" pitchFamily="18" charset="-7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700" y="2419350"/>
            <a:ext cx="5067300" cy="3600450"/>
          </a:xfrm>
          <a:prstGeom prst="rect">
            <a:avLst/>
          </a:prstGeom>
          <a:ln w="127000" cap="sq" cmpd="dbl">
            <a:solidFill>
              <a:schemeClr val="tx1"/>
            </a:solidFill>
            <a:prstDash val="solid"/>
            <a:miter lim="800000"/>
          </a:ln>
          <a:effectLst>
            <a:innerShdw blurRad="76200">
              <a:srgbClr val="000000"/>
            </a:innerShdw>
          </a:effectLst>
        </p:spPr>
      </p:pic>
      <p:sp>
        <p:nvSpPr>
          <p:cNvPr id="4" name="TextBox 3"/>
          <p:cNvSpPr txBox="1"/>
          <p:nvPr/>
        </p:nvSpPr>
        <p:spPr>
          <a:xfrm>
            <a:off x="76200" y="6197025"/>
            <a:ext cx="8839200" cy="523220"/>
          </a:xfrm>
          <a:prstGeom prst="rect">
            <a:avLst/>
          </a:prstGeom>
          <a:noFill/>
        </p:spPr>
        <p:txBody>
          <a:bodyPr wrap="square" rtlCol="0">
            <a:spAutoFit/>
          </a:bodyPr>
          <a:lstStyle/>
          <a:p>
            <a:pPr algn="ctr"/>
            <a:r>
              <a:rPr lang="en-US" sz="2800" b="1" dirty="0" smtClean="0">
                <a:latin typeface="Andalus" pitchFamily="18" charset="-78"/>
                <a:cs typeface="Andalus" pitchFamily="18" charset="-78"/>
              </a:rPr>
              <a:t>The doctor who serves in a village is a village doctor.</a:t>
            </a:r>
            <a:endParaRPr lang="en-US" sz="2800" b="1" dirty="0">
              <a:latin typeface="Andalus" pitchFamily="18" charset="-78"/>
              <a:cs typeface="Andalus" pitchFamily="18" charset="-78"/>
            </a:endParaRPr>
          </a:p>
        </p:txBody>
      </p:sp>
    </p:spTree>
    <p:extLst>
      <p:ext uri="{BB962C8B-B14F-4D97-AF65-F5344CB8AC3E}">
        <p14:creationId xmlns:p14="http://schemas.microsoft.com/office/powerpoint/2010/main" val="424456785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1524000" y="152400"/>
            <a:ext cx="5410200" cy="2514600"/>
          </a:xfrm>
          <a:prstGeom prst="wedgeEllipseCallout">
            <a:avLst>
              <a:gd name="adj1" fmla="val 14371"/>
              <a:gd name="adj2" fmla="val 73897"/>
            </a:avLst>
          </a:prstGeom>
          <a:ln w="127000" cap="sq" cmpd="dbl">
            <a:solidFill>
              <a:schemeClr val="tx1"/>
            </a:solidFill>
            <a:miter lim="800000"/>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b="1" dirty="0" smtClean="0">
                <a:latin typeface="Andalus" pitchFamily="18" charset="-78"/>
                <a:cs typeface="Andalus" pitchFamily="18" charset="-78"/>
              </a:rPr>
              <a:t>How is he known to the villagers?</a:t>
            </a:r>
            <a:endParaRPr lang="en-US" sz="3600" b="1" dirty="0">
              <a:latin typeface="Andalus" pitchFamily="18" charset="-78"/>
              <a:cs typeface="Andalus" pitchFamily="18" charset="-78"/>
            </a:endParaRPr>
          </a:p>
        </p:txBody>
      </p:sp>
      <p:sp>
        <p:nvSpPr>
          <p:cNvPr id="3" name="Bevel 2"/>
          <p:cNvSpPr/>
          <p:nvPr/>
        </p:nvSpPr>
        <p:spPr>
          <a:xfrm>
            <a:off x="609600" y="3505200"/>
            <a:ext cx="7924800" cy="2743200"/>
          </a:xfrm>
          <a:prstGeom prst="bevel">
            <a:avLst>
              <a:gd name="adj" fmla="val 20460"/>
            </a:avLst>
          </a:prstGeom>
          <a:ln w="127000" cap="sq" cmpd="dbl">
            <a:solidFill>
              <a:schemeClr val="tx1"/>
            </a:solidFill>
            <a:miter lim="800000"/>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400" dirty="0" smtClean="0">
                <a:latin typeface="Andalus" pitchFamily="18" charset="-78"/>
                <a:cs typeface="Andalus" pitchFamily="18" charset="-78"/>
              </a:rPr>
              <a:t>He is well known to the villagers.</a:t>
            </a:r>
            <a:endParaRPr lang="en-US" sz="4400" dirty="0">
              <a:latin typeface="Andalus" pitchFamily="18" charset="-78"/>
              <a:cs typeface="Andalus" pitchFamily="18" charset="-78"/>
            </a:endParaRPr>
          </a:p>
        </p:txBody>
      </p:sp>
    </p:spTree>
    <p:extLst>
      <p:ext uri="{BB962C8B-B14F-4D97-AF65-F5344CB8AC3E}">
        <p14:creationId xmlns:p14="http://schemas.microsoft.com/office/powerpoint/2010/main" val="180791149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896" t="19169" r="12894" b="18100"/>
          <a:stretch/>
        </p:blipFill>
        <p:spPr>
          <a:xfrm>
            <a:off x="5715000" y="25948"/>
            <a:ext cx="2895600" cy="26913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Oval Callout 2"/>
          <p:cNvSpPr/>
          <p:nvPr/>
        </p:nvSpPr>
        <p:spPr>
          <a:xfrm>
            <a:off x="365078" y="228600"/>
            <a:ext cx="3200400" cy="2286000"/>
          </a:xfrm>
          <a:prstGeom prst="wedgeEllipseCallout">
            <a:avLst>
              <a:gd name="adj1" fmla="val 113930"/>
              <a:gd name="adj2" fmla="val -24217"/>
            </a:avLst>
          </a:prstGeom>
          <a:ln w="127000" cap="sq" cmpd="dbl">
            <a:solidFill>
              <a:schemeClr val="tx1"/>
            </a:solidFill>
            <a:miter lim="800000"/>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b="1" dirty="0" smtClean="0">
                <a:latin typeface="Andalus" pitchFamily="18" charset="-78"/>
                <a:cs typeface="Andalus" pitchFamily="18" charset="-78"/>
              </a:rPr>
              <a:t>How do people like </a:t>
            </a:r>
            <a:r>
              <a:rPr lang="en-US" sz="3600" b="1" dirty="0" smtClean="0">
                <a:latin typeface="Andalus" pitchFamily="18" charset="-78"/>
                <a:cs typeface="Andalus" pitchFamily="18" charset="-78"/>
              </a:rPr>
              <a:t>him?</a:t>
            </a:r>
            <a:endParaRPr lang="en-US" sz="3600" b="1" dirty="0">
              <a:latin typeface="Andalus" pitchFamily="18" charset="-78"/>
              <a:cs typeface="Andalus" pitchFamily="18" charset="-78"/>
            </a:endParaRPr>
          </a:p>
        </p:txBody>
      </p:sp>
      <p:sp>
        <p:nvSpPr>
          <p:cNvPr id="4" name="Rounded Rectangle 3"/>
          <p:cNvSpPr/>
          <p:nvPr/>
        </p:nvSpPr>
        <p:spPr>
          <a:xfrm>
            <a:off x="5486400" y="2946779"/>
            <a:ext cx="3124200" cy="1159745"/>
          </a:xfrm>
          <a:prstGeom prst="roundRect">
            <a:avLst/>
          </a:prstGeom>
          <a:ln w="127000" cmpd="dbl">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smtClean="0">
                <a:latin typeface="Andalus" pitchFamily="18" charset="-78"/>
                <a:cs typeface="Andalus" pitchFamily="18" charset="-78"/>
              </a:rPr>
              <a:t>People like him very much.</a:t>
            </a:r>
            <a:endParaRPr lang="en-US" sz="3200" b="1" dirty="0">
              <a:latin typeface="Andalus" pitchFamily="18" charset="-78"/>
              <a:cs typeface="Andalus" pitchFamily="18" charset="-78"/>
            </a:endParaRPr>
          </a:p>
        </p:txBody>
      </p:sp>
      <p:sp>
        <p:nvSpPr>
          <p:cNvPr id="5" name="Oval Callout 4"/>
          <p:cNvSpPr/>
          <p:nvPr/>
        </p:nvSpPr>
        <p:spPr>
          <a:xfrm>
            <a:off x="6242713" y="4546979"/>
            <a:ext cx="2367887" cy="1600200"/>
          </a:xfrm>
          <a:prstGeom prst="wedgeEllipseCallout">
            <a:avLst>
              <a:gd name="adj1" fmla="val -87529"/>
              <a:gd name="adj2" fmla="val 3651"/>
            </a:avLst>
          </a:prstGeom>
          <a:ln w="127000" cmpd="dbl">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smtClean="0">
                <a:latin typeface="Andalus" pitchFamily="18" charset="-78"/>
                <a:cs typeface="Andalus" pitchFamily="18" charset="-78"/>
              </a:rPr>
              <a:t>But he?</a:t>
            </a:r>
            <a:endParaRPr lang="en-US" sz="3200" b="1" dirty="0">
              <a:latin typeface="Andalus" pitchFamily="18" charset="-78"/>
              <a:cs typeface="Andalus" pitchFamily="18" charset="-78"/>
            </a:endParaRPr>
          </a:p>
        </p:txBody>
      </p:sp>
      <p:sp>
        <p:nvSpPr>
          <p:cNvPr id="6" name="Rounded Rectangle 5"/>
          <p:cNvSpPr/>
          <p:nvPr/>
        </p:nvSpPr>
        <p:spPr>
          <a:xfrm>
            <a:off x="365078" y="4546979"/>
            <a:ext cx="4882487" cy="1828800"/>
          </a:xfrm>
          <a:prstGeom prst="roundRect">
            <a:avLst/>
          </a:prstGeom>
          <a:ln w="127000" cmpd="dbl">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smtClean="0">
                <a:latin typeface="Andalus" pitchFamily="18" charset="-78"/>
                <a:cs typeface="Andalus" pitchFamily="18" charset="-78"/>
              </a:rPr>
              <a:t>He also likes people very much.</a:t>
            </a:r>
            <a:endParaRPr lang="en-US" sz="3200" b="1" dirty="0">
              <a:latin typeface="Andalus" pitchFamily="18" charset="-78"/>
              <a:cs typeface="Andalus" pitchFamily="18" charset="-78"/>
            </a:endParaRPr>
          </a:p>
        </p:txBody>
      </p:sp>
    </p:spTree>
    <p:extLst>
      <p:ext uri="{BB962C8B-B14F-4D97-AF65-F5344CB8AC3E}">
        <p14:creationId xmlns:p14="http://schemas.microsoft.com/office/powerpoint/2010/main" val="56860729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righ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0-#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TotalTime>
  <Words>584</Words>
  <Application>Microsoft Office PowerPoint</Application>
  <PresentationFormat>On-screen Show (4:3)</PresentationFormat>
  <Paragraphs>71</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ismail - [2010]</cp:lastModifiedBy>
  <cp:revision>49</cp:revision>
  <dcterms:created xsi:type="dcterms:W3CDTF">2014-01-20T16:30:32Z</dcterms:created>
  <dcterms:modified xsi:type="dcterms:W3CDTF">2014-06-15T15:24:50Z</dcterms:modified>
</cp:coreProperties>
</file>